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90"/>
  </p:notesMasterIdLst>
  <p:sldIdLst>
    <p:sldId id="256" r:id="rId2"/>
    <p:sldId id="611" r:id="rId3"/>
    <p:sldId id="260" r:id="rId4"/>
    <p:sldId id="612" r:id="rId5"/>
    <p:sldId id="613" r:id="rId6"/>
    <p:sldId id="614" r:id="rId7"/>
    <p:sldId id="615" r:id="rId8"/>
    <p:sldId id="616" r:id="rId9"/>
    <p:sldId id="617" r:id="rId10"/>
    <p:sldId id="619" r:id="rId11"/>
    <p:sldId id="628" r:id="rId12"/>
    <p:sldId id="629" r:id="rId13"/>
    <p:sldId id="627" r:id="rId14"/>
    <p:sldId id="618" r:id="rId15"/>
    <p:sldId id="620" r:id="rId16"/>
    <p:sldId id="621" r:id="rId17"/>
    <p:sldId id="691" r:id="rId18"/>
    <p:sldId id="695" r:id="rId19"/>
    <p:sldId id="622" r:id="rId20"/>
    <p:sldId id="630" r:id="rId21"/>
    <p:sldId id="631" r:id="rId22"/>
    <p:sldId id="623" r:id="rId23"/>
    <p:sldId id="692" r:id="rId24"/>
    <p:sldId id="651" r:id="rId25"/>
    <p:sldId id="625" r:id="rId26"/>
    <p:sldId id="626" r:id="rId27"/>
    <p:sldId id="632" r:id="rId28"/>
    <p:sldId id="636" r:id="rId29"/>
    <p:sldId id="633" r:id="rId30"/>
    <p:sldId id="634" r:id="rId31"/>
    <p:sldId id="635" r:id="rId32"/>
    <p:sldId id="648" r:id="rId33"/>
    <p:sldId id="649" r:id="rId34"/>
    <p:sldId id="650" r:id="rId35"/>
    <p:sldId id="652" r:id="rId36"/>
    <p:sldId id="653" r:id="rId37"/>
    <p:sldId id="657" r:id="rId38"/>
    <p:sldId id="679" r:id="rId39"/>
    <p:sldId id="658" r:id="rId40"/>
    <p:sldId id="655" r:id="rId41"/>
    <p:sldId id="654" r:id="rId42"/>
    <p:sldId id="656" r:id="rId43"/>
    <p:sldId id="659" r:id="rId44"/>
    <p:sldId id="660" r:id="rId45"/>
    <p:sldId id="661" r:id="rId46"/>
    <p:sldId id="694" r:id="rId47"/>
    <p:sldId id="662" r:id="rId48"/>
    <p:sldId id="663" r:id="rId49"/>
    <p:sldId id="664" r:id="rId50"/>
    <p:sldId id="665" r:id="rId51"/>
    <p:sldId id="680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98" r:id="rId60"/>
    <p:sldId id="701" r:id="rId61"/>
    <p:sldId id="704" r:id="rId62"/>
    <p:sldId id="699" r:id="rId63"/>
    <p:sldId id="700" r:id="rId64"/>
    <p:sldId id="696" r:id="rId65"/>
    <p:sldId id="697" r:id="rId66"/>
    <p:sldId id="705" r:id="rId67"/>
    <p:sldId id="706" r:id="rId68"/>
    <p:sldId id="673" r:id="rId69"/>
    <p:sldId id="674" r:id="rId70"/>
    <p:sldId id="707" r:id="rId71"/>
    <p:sldId id="681" r:id="rId72"/>
    <p:sldId id="682" r:id="rId73"/>
    <p:sldId id="684" r:id="rId74"/>
    <p:sldId id="688" r:id="rId75"/>
    <p:sldId id="683" r:id="rId76"/>
    <p:sldId id="685" r:id="rId77"/>
    <p:sldId id="686" r:id="rId78"/>
    <p:sldId id="690" r:id="rId79"/>
    <p:sldId id="708" r:id="rId80"/>
    <p:sldId id="711" r:id="rId81"/>
    <p:sldId id="709" r:id="rId82"/>
    <p:sldId id="710" r:id="rId83"/>
    <p:sldId id="712" r:id="rId84"/>
    <p:sldId id="687" r:id="rId85"/>
    <p:sldId id="576" r:id="rId86"/>
    <p:sldId id="500" r:id="rId87"/>
    <p:sldId id="678" r:id="rId88"/>
    <p:sldId id="436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B99ECF-2F80-4DED-9C2E-A232D55B2C4D}" v="171" dt="2021-11-24T04:32:03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6671" autoAdjust="0"/>
  </p:normalViewPr>
  <p:slideViewPr>
    <p:cSldViewPr snapToGrid="0">
      <p:cViewPr varScale="1">
        <p:scale>
          <a:sx n="75" d="100"/>
          <a:sy n="75" d="100"/>
        </p:scale>
        <p:origin x="1872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Pashuk" userId="7f413f452a2dee94" providerId="LiveId" clId="{63A3E72A-1C57-422B-BAAB-DC8FB3CDF56D}"/>
    <pc:docChg chg="undo custSel addSld delSld modSld sldOrd">
      <pc:chgData name="Alexander Pashuk" userId="7f413f452a2dee94" providerId="LiveId" clId="{63A3E72A-1C57-422B-BAAB-DC8FB3CDF56D}" dt="2020-11-23T20:25:01.853" v="2838" actId="20577"/>
      <pc:docMkLst>
        <pc:docMk/>
      </pc:docMkLst>
      <pc:sldChg chg="modSp mod">
        <pc:chgData name="Alexander Pashuk" userId="7f413f452a2dee94" providerId="LiveId" clId="{63A3E72A-1C57-422B-BAAB-DC8FB3CDF56D}" dt="2020-11-23T20:25:01.853" v="2838" actId="20577"/>
        <pc:sldMkLst>
          <pc:docMk/>
          <pc:sldMk cId="3545672355" sldId="260"/>
        </pc:sldMkLst>
        <pc:spChg chg="mod">
          <ac:chgData name="Alexander Pashuk" userId="7f413f452a2dee94" providerId="LiveId" clId="{63A3E72A-1C57-422B-BAAB-DC8FB3CDF56D}" dt="2020-11-23T20:25:01.853" v="2838" actId="20577"/>
          <ac:spMkLst>
            <pc:docMk/>
            <pc:sldMk cId="3545672355" sldId="260"/>
            <ac:spMk id="3" creationId="{300AFC32-F3A9-49A2-896F-19FB15D0E079}"/>
          </ac:spMkLst>
        </pc:spChg>
      </pc:sldChg>
      <pc:sldChg chg="addSp delSp modSp mod">
        <pc:chgData name="Alexander Pashuk" userId="7f413f452a2dee94" providerId="LiveId" clId="{63A3E72A-1C57-422B-BAAB-DC8FB3CDF56D}" dt="2020-11-23T15:48:41.820" v="49" actId="122"/>
        <pc:sldMkLst>
          <pc:docMk/>
          <pc:sldMk cId="2170472667" sldId="436"/>
        </pc:sldMkLst>
        <pc:spChg chg="mod">
          <ac:chgData name="Alexander Pashuk" userId="7f413f452a2dee94" providerId="LiveId" clId="{63A3E72A-1C57-422B-BAAB-DC8FB3CDF56D}" dt="2020-11-23T15:48:41.820" v="49" actId="122"/>
          <ac:spMkLst>
            <pc:docMk/>
            <pc:sldMk cId="2170472667" sldId="436"/>
            <ac:spMk id="2" creationId="{86EEE97E-1675-4AE3-A431-29851DF680AF}"/>
          </ac:spMkLst>
        </pc:spChg>
        <pc:spChg chg="add mod">
          <ac:chgData name="Alexander Pashuk" userId="7f413f452a2dee94" providerId="LiveId" clId="{63A3E72A-1C57-422B-BAAB-DC8FB3CDF56D}" dt="2020-11-23T15:48:35.877" v="35" actId="478"/>
          <ac:spMkLst>
            <pc:docMk/>
            <pc:sldMk cId="2170472667" sldId="436"/>
            <ac:spMk id="3" creationId="{D137A599-F7B4-4191-B294-F8B99D2D7269}"/>
          </ac:spMkLst>
        </pc:spChg>
        <pc:picChg chg="del">
          <ac:chgData name="Alexander Pashuk" userId="7f413f452a2dee94" providerId="LiveId" clId="{63A3E72A-1C57-422B-BAAB-DC8FB3CDF56D}" dt="2020-11-23T15:48:35.877" v="35" actId="478"/>
          <ac:picMkLst>
            <pc:docMk/>
            <pc:sldMk cId="2170472667" sldId="436"/>
            <ac:picMk id="1028" creationId="{939E52D9-4AB8-4BD1-9773-DBADF9949AE5}"/>
          </ac:picMkLst>
        </pc:picChg>
      </pc:sldChg>
      <pc:sldChg chg="modSp mod">
        <pc:chgData name="Alexander Pashuk" userId="7f413f452a2dee94" providerId="LiveId" clId="{63A3E72A-1C57-422B-BAAB-DC8FB3CDF56D}" dt="2020-11-23T17:59:08.572" v="850"/>
        <pc:sldMkLst>
          <pc:docMk/>
          <pc:sldMk cId="113906908" sldId="500"/>
        </pc:sldMkLst>
        <pc:spChg chg="mod">
          <ac:chgData name="Alexander Pashuk" userId="7f413f452a2dee94" providerId="LiveId" clId="{63A3E72A-1C57-422B-BAAB-DC8FB3CDF56D}" dt="2020-11-23T17:59:08.572" v="850"/>
          <ac:spMkLst>
            <pc:docMk/>
            <pc:sldMk cId="113906908" sldId="500"/>
            <ac:spMk id="4" creationId="{2E6AEDD6-9D3F-4CCC-B181-A8A88F2CD1A3}"/>
          </ac:spMkLst>
        </pc:spChg>
      </pc:sldChg>
      <pc:sldChg chg="modSp mod">
        <pc:chgData name="Alexander Pashuk" userId="7f413f452a2dee94" providerId="LiveId" clId="{63A3E72A-1C57-422B-BAAB-DC8FB3CDF56D}" dt="2020-11-23T17:59:20.838" v="851" actId="20577"/>
        <pc:sldMkLst>
          <pc:docMk/>
          <pc:sldMk cId="4057728260" sldId="576"/>
        </pc:sldMkLst>
        <pc:spChg chg="mod">
          <ac:chgData name="Alexander Pashuk" userId="7f413f452a2dee94" providerId="LiveId" clId="{63A3E72A-1C57-422B-BAAB-DC8FB3CDF56D}" dt="2020-11-23T17:59:20.838" v="851" actId="20577"/>
          <ac:spMkLst>
            <pc:docMk/>
            <pc:sldMk cId="4057728260" sldId="576"/>
            <ac:spMk id="4" creationId="{2E6AEDD6-9D3F-4CCC-B181-A8A88F2CD1A3}"/>
          </ac:spMkLst>
        </pc:spChg>
      </pc:sldChg>
      <pc:sldChg chg="del">
        <pc:chgData name="Alexander Pashuk" userId="7f413f452a2dee94" providerId="LiveId" clId="{63A3E72A-1C57-422B-BAAB-DC8FB3CDF56D}" dt="2020-11-23T15:48:15.633" v="1" actId="47"/>
        <pc:sldMkLst>
          <pc:docMk/>
          <pc:sldMk cId="3506969261" sldId="577"/>
        </pc:sldMkLst>
      </pc:sldChg>
      <pc:sldChg chg="del">
        <pc:chgData name="Alexander Pashuk" userId="7f413f452a2dee94" providerId="LiveId" clId="{63A3E72A-1C57-422B-BAAB-DC8FB3CDF56D}" dt="2020-11-23T15:48:15.804" v="2" actId="47"/>
        <pc:sldMkLst>
          <pc:docMk/>
          <pc:sldMk cId="2395718094" sldId="578"/>
        </pc:sldMkLst>
      </pc:sldChg>
      <pc:sldChg chg="del">
        <pc:chgData name="Alexander Pashuk" userId="7f413f452a2dee94" providerId="LiveId" clId="{63A3E72A-1C57-422B-BAAB-DC8FB3CDF56D}" dt="2020-11-23T15:48:15.946" v="3" actId="47"/>
        <pc:sldMkLst>
          <pc:docMk/>
          <pc:sldMk cId="315427266" sldId="579"/>
        </pc:sldMkLst>
      </pc:sldChg>
      <pc:sldChg chg="del">
        <pc:chgData name="Alexander Pashuk" userId="7f413f452a2dee94" providerId="LiveId" clId="{63A3E72A-1C57-422B-BAAB-DC8FB3CDF56D}" dt="2020-11-23T15:48:16.043" v="4" actId="47"/>
        <pc:sldMkLst>
          <pc:docMk/>
          <pc:sldMk cId="3350442294" sldId="580"/>
        </pc:sldMkLst>
      </pc:sldChg>
      <pc:sldChg chg="del">
        <pc:chgData name="Alexander Pashuk" userId="7f413f452a2dee94" providerId="LiveId" clId="{63A3E72A-1C57-422B-BAAB-DC8FB3CDF56D}" dt="2020-11-23T15:48:16.164" v="5" actId="47"/>
        <pc:sldMkLst>
          <pc:docMk/>
          <pc:sldMk cId="2386098736" sldId="581"/>
        </pc:sldMkLst>
      </pc:sldChg>
      <pc:sldChg chg="del">
        <pc:chgData name="Alexander Pashuk" userId="7f413f452a2dee94" providerId="LiveId" clId="{63A3E72A-1C57-422B-BAAB-DC8FB3CDF56D}" dt="2020-11-23T15:48:16.389" v="7" actId="47"/>
        <pc:sldMkLst>
          <pc:docMk/>
          <pc:sldMk cId="4062514235" sldId="582"/>
        </pc:sldMkLst>
      </pc:sldChg>
      <pc:sldChg chg="del">
        <pc:chgData name="Alexander Pashuk" userId="7f413f452a2dee94" providerId="LiveId" clId="{63A3E72A-1C57-422B-BAAB-DC8FB3CDF56D}" dt="2020-11-23T15:48:16.546" v="8" actId="47"/>
        <pc:sldMkLst>
          <pc:docMk/>
          <pc:sldMk cId="1674954667" sldId="583"/>
        </pc:sldMkLst>
      </pc:sldChg>
      <pc:sldChg chg="del">
        <pc:chgData name="Alexander Pashuk" userId="7f413f452a2dee94" providerId="LiveId" clId="{63A3E72A-1C57-422B-BAAB-DC8FB3CDF56D}" dt="2020-11-23T15:48:16.684" v="9" actId="47"/>
        <pc:sldMkLst>
          <pc:docMk/>
          <pc:sldMk cId="2896859393" sldId="584"/>
        </pc:sldMkLst>
      </pc:sldChg>
      <pc:sldChg chg="del">
        <pc:chgData name="Alexander Pashuk" userId="7f413f452a2dee94" providerId="LiveId" clId="{63A3E72A-1C57-422B-BAAB-DC8FB3CDF56D}" dt="2020-11-23T15:48:16.809" v="10" actId="47"/>
        <pc:sldMkLst>
          <pc:docMk/>
          <pc:sldMk cId="3044514717" sldId="585"/>
        </pc:sldMkLst>
      </pc:sldChg>
      <pc:sldChg chg="del">
        <pc:chgData name="Alexander Pashuk" userId="7f413f452a2dee94" providerId="LiveId" clId="{63A3E72A-1C57-422B-BAAB-DC8FB3CDF56D}" dt="2020-11-23T15:48:16.931" v="11" actId="47"/>
        <pc:sldMkLst>
          <pc:docMk/>
          <pc:sldMk cId="1182870161" sldId="586"/>
        </pc:sldMkLst>
      </pc:sldChg>
      <pc:sldChg chg="del">
        <pc:chgData name="Alexander Pashuk" userId="7f413f452a2dee94" providerId="LiveId" clId="{63A3E72A-1C57-422B-BAAB-DC8FB3CDF56D}" dt="2020-11-23T15:48:17.296" v="12" actId="47"/>
        <pc:sldMkLst>
          <pc:docMk/>
          <pc:sldMk cId="899231530" sldId="587"/>
        </pc:sldMkLst>
      </pc:sldChg>
      <pc:sldChg chg="del">
        <pc:chgData name="Alexander Pashuk" userId="7f413f452a2dee94" providerId="LiveId" clId="{63A3E72A-1C57-422B-BAAB-DC8FB3CDF56D}" dt="2020-11-23T15:48:17.451" v="13" actId="47"/>
        <pc:sldMkLst>
          <pc:docMk/>
          <pc:sldMk cId="163861536" sldId="588"/>
        </pc:sldMkLst>
      </pc:sldChg>
      <pc:sldChg chg="del">
        <pc:chgData name="Alexander Pashuk" userId="7f413f452a2dee94" providerId="LiveId" clId="{63A3E72A-1C57-422B-BAAB-DC8FB3CDF56D}" dt="2020-11-23T15:48:18.144" v="18" actId="47"/>
        <pc:sldMkLst>
          <pc:docMk/>
          <pc:sldMk cId="2397945357" sldId="589"/>
        </pc:sldMkLst>
      </pc:sldChg>
      <pc:sldChg chg="del">
        <pc:chgData name="Alexander Pashuk" userId="7f413f452a2dee94" providerId="LiveId" clId="{63A3E72A-1C57-422B-BAAB-DC8FB3CDF56D}" dt="2020-11-23T15:48:16.283" v="6" actId="47"/>
        <pc:sldMkLst>
          <pc:docMk/>
          <pc:sldMk cId="3719111960" sldId="590"/>
        </pc:sldMkLst>
      </pc:sldChg>
      <pc:sldChg chg="del">
        <pc:chgData name="Alexander Pashuk" userId="7f413f452a2dee94" providerId="LiveId" clId="{63A3E72A-1C57-422B-BAAB-DC8FB3CDF56D}" dt="2020-11-23T15:48:17.578" v="14" actId="47"/>
        <pc:sldMkLst>
          <pc:docMk/>
          <pc:sldMk cId="2428202058" sldId="591"/>
        </pc:sldMkLst>
      </pc:sldChg>
      <pc:sldChg chg="del">
        <pc:chgData name="Alexander Pashuk" userId="7f413f452a2dee94" providerId="LiveId" clId="{63A3E72A-1C57-422B-BAAB-DC8FB3CDF56D}" dt="2020-11-23T15:48:17.704" v="15" actId="47"/>
        <pc:sldMkLst>
          <pc:docMk/>
          <pc:sldMk cId="4234502774" sldId="592"/>
        </pc:sldMkLst>
      </pc:sldChg>
      <pc:sldChg chg="del">
        <pc:chgData name="Alexander Pashuk" userId="7f413f452a2dee94" providerId="LiveId" clId="{63A3E72A-1C57-422B-BAAB-DC8FB3CDF56D}" dt="2020-11-23T15:48:17.830" v="16" actId="47"/>
        <pc:sldMkLst>
          <pc:docMk/>
          <pc:sldMk cId="348427607" sldId="593"/>
        </pc:sldMkLst>
      </pc:sldChg>
      <pc:sldChg chg="del">
        <pc:chgData name="Alexander Pashuk" userId="7f413f452a2dee94" providerId="LiveId" clId="{63A3E72A-1C57-422B-BAAB-DC8FB3CDF56D}" dt="2020-11-23T15:48:17.968" v="17" actId="47"/>
        <pc:sldMkLst>
          <pc:docMk/>
          <pc:sldMk cId="4072320161" sldId="594"/>
        </pc:sldMkLst>
      </pc:sldChg>
      <pc:sldChg chg="del">
        <pc:chgData name="Alexander Pashuk" userId="7f413f452a2dee94" providerId="LiveId" clId="{63A3E72A-1C57-422B-BAAB-DC8FB3CDF56D}" dt="2020-11-23T15:48:18.688" v="19" actId="47"/>
        <pc:sldMkLst>
          <pc:docMk/>
          <pc:sldMk cId="701644715" sldId="595"/>
        </pc:sldMkLst>
      </pc:sldChg>
      <pc:sldChg chg="del">
        <pc:chgData name="Alexander Pashuk" userId="7f413f452a2dee94" providerId="LiveId" clId="{63A3E72A-1C57-422B-BAAB-DC8FB3CDF56D}" dt="2020-11-23T15:48:18.857" v="20" actId="47"/>
        <pc:sldMkLst>
          <pc:docMk/>
          <pc:sldMk cId="2512864315" sldId="596"/>
        </pc:sldMkLst>
      </pc:sldChg>
      <pc:sldChg chg="del">
        <pc:chgData name="Alexander Pashuk" userId="7f413f452a2dee94" providerId="LiveId" clId="{63A3E72A-1C57-422B-BAAB-DC8FB3CDF56D}" dt="2020-11-23T15:48:18.997" v="21" actId="47"/>
        <pc:sldMkLst>
          <pc:docMk/>
          <pc:sldMk cId="961059109" sldId="597"/>
        </pc:sldMkLst>
      </pc:sldChg>
      <pc:sldChg chg="del">
        <pc:chgData name="Alexander Pashuk" userId="7f413f452a2dee94" providerId="LiveId" clId="{63A3E72A-1C57-422B-BAAB-DC8FB3CDF56D}" dt="2020-11-23T15:48:19.120" v="22" actId="47"/>
        <pc:sldMkLst>
          <pc:docMk/>
          <pc:sldMk cId="215244286" sldId="598"/>
        </pc:sldMkLst>
      </pc:sldChg>
      <pc:sldChg chg="del">
        <pc:chgData name="Alexander Pashuk" userId="7f413f452a2dee94" providerId="LiveId" clId="{63A3E72A-1C57-422B-BAAB-DC8FB3CDF56D}" dt="2020-11-23T15:48:19.251" v="23" actId="47"/>
        <pc:sldMkLst>
          <pc:docMk/>
          <pc:sldMk cId="119390524" sldId="599"/>
        </pc:sldMkLst>
      </pc:sldChg>
      <pc:sldChg chg="del">
        <pc:chgData name="Alexander Pashuk" userId="7f413f452a2dee94" providerId="LiveId" clId="{63A3E72A-1C57-422B-BAAB-DC8FB3CDF56D}" dt="2020-11-23T15:48:19.383" v="24" actId="47"/>
        <pc:sldMkLst>
          <pc:docMk/>
          <pc:sldMk cId="138194241" sldId="600"/>
        </pc:sldMkLst>
      </pc:sldChg>
      <pc:sldChg chg="del">
        <pc:chgData name="Alexander Pashuk" userId="7f413f452a2dee94" providerId="LiveId" clId="{63A3E72A-1C57-422B-BAAB-DC8FB3CDF56D}" dt="2020-11-23T15:48:20.232" v="25" actId="47"/>
        <pc:sldMkLst>
          <pc:docMk/>
          <pc:sldMk cId="2257234504" sldId="601"/>
        </pc:sldMkLst>
      </pc:sldChg>
      <pc:sldChg chg="del">
        <pc:chgData name="Alexander Pashuk" userId="7f413f452a2dee94" providerId="LiveId" clId="{63A3E72A-1C57-422B-BAAB-DC8FB3CDF56D}" dt="2020-11-23T15:48:20.902" v="27" actId="47"/>
        <pc:sldMkLst>
          <pc:docMk/>
          <pc:sldMk cId="219370164" sldId="602"/>
        </pc:sldMkLst>
      </pc:sldChg>
      <pc:sldChg chg="del">
        <pc:chgData name="Alexander Pashuk" userId="7f413f452a2dee94" providerId="LiveId" clId="{63A3E72A-1C57-422B-BAAB-DC8FB3CDF56D}" dt="2020-11-23T15:48:23.025" v="30" actId="47"/>
        <pc:sldMkLst>
          <pc:docMk/>
          <pc:sldMk cId="1022430258" sldId="603"/>
        </pc:sldMkLst>
      </pc:sldChg>
      <pc:sldChg chg="del">
        <pc:chgData name="Alexander Pashuk" userId="7f413f452a2dee94" providerId="LiveId" clId="{63A3E72A-1C57-422B-BAAB-DC8FB3CDF56D}" dt="2020-11-23T15:48:21.580" v="28" actId="47"/>
        <pc:sldMkLst>
          <pc:docMk/>
          <pc:sldMk cId="638167856" sldId="604"/>
        </pc:sldMkLst>
      </pc:sldChg>
      <pc:sldChg chg="del">
        <pc:chgData name="Alexander Pashuk" userId="7f413f452a2dee94" providerId="LiveId" clId="{63A3E72A-1C57-422B-BAAB-DC8FB3CDF56D}" dt="2020-11-23T15:48:24.863" v="31" actId="47"/>
        <pc:sldMkLst>
          <pc:docMk/>
          <pc:sldMk cId="2113915743" sldId="605"/>
        </pc:sldMkLst>
      </pc:sldChg>
      <pc:sldChg chg="del">
        <pc:chgData name="Alexander Pashuk" userId="7f413f452a2dee94" providerId="LiveId" clId="{63A3E72A-1C57-422B-BAAB-DC8FB3CDF56D}" dt="2020-11-23T15:48:25.781" v="32" actId="47"/>
        <pc:sldMkLst>
          <pc:docMk/>
          <pc:sldMk cId="3664652583" sldId="606"/>
        </pc:sldMkLst>
      </pc:sldChg>
      <pc:sldChg chg="del">
        <pc:chgData name="Alexander Pashuk" userId="7f413f452a2dee94" providerId="LiveId" clId="{63A3E72A-1C57-422B-BAAB-DC8FB3CDF56D}" dt="2020-11-23T15:48:20.603" v="26" actId="47"/>
        <pc:sldMkLst>
          <pc:docMk/>
          <pc:sldMk cId="1663429528" sldId="607"/>
        </pc:sldMkLst>
      </pc:sldChg>
      <pc:sldChg chg="del">
        <pc:chgData name="Alexander Pashuk" userId="7f413f452a2dee94" providerId="LiveId" clId="{63A3E72A-1C57-422B-BAAB-DC8FB3CDF56D}" dt="2020-11-23T15:48:22.072" v="29" actId="47"/>
        <pc:sldMkLst>
          <pc:docMk/>
          <pc:sldMk cId="378709083" sldId="608"/>
        </pc:sldMkLst>
      </pc:sldChg>
      <pc:sldChg chg="del">
        <pc:chgData name="Alexander Pashuk" userId="7f413f452a2dee94" providerId="LiveId" clId="{63A3E72A-1C57-422B-BAAB-DC8FB3CDF56D}" dt="2020-11-23T15:48:27.784" v="33" actId="47"/>
        <pc:sldMkLst>
          <pc:docMk/>
          <pc:sldMk cId="3857761613" sldId="609"/>
        </pc:sldMkLst>
      </pc:sldChg>
      <pc:sldChg chg="del">
        <pc:chgData name="Alexander Pashuk" userId="7f413f452a2dee94" providerId="LiveId" clId="{63A3E72A-1C57-422B-BAAB-DC8FB3CDF56D}" dt="2020-11-23T15:48:30.222" v="34" actId="47"/>
        <pc:sldMkLst>
          <pc:docMk/>
          <pc:sldMk cId="515111593" sldId="610"/>
        </pc:sldMkLst>
      </pc:sldChg>
      <pc:sldChg chg="addSp delSp modSp mod">
        <pc:chgData name="Alexander Pashuk" userId="7f413f452a2dee94" providerId="LiveId" clId="{63A3E72A-1C57-422B-BAAB-DC8FB3CDF56D}" dt="2020-11-23T16:05:45.999" v="497" actId="1076"/>
        <pc:sldMkLst>
          <pc:docMk/>
          <pc:sldMk cId="4013801345" sldId="611"/>
        </pc:sldMkLst>
        <pc:spChg chg="add del mod">
          <ac:chgData name="Alexander Pashuk" userId="7f413f452a2dee94" providerId="LiveId" clId="{63A3E72A-1C57-422B-BAAB-DC8FB3CDF56D}" dt="2020-11-23T16:05:39.761" v="494"/>
          <ac:spMkLst>
            <pc:docMk/>
            <pc:sldMk cId="4013801345" sldId="611"/>
            <ac:spMk id="3" creationId="{2E9855D1-20D1-4AE7-9C02-9C9E80EA6F4D}"/>
          </ac:spMkLst>
        </pc:spChg>
        <pc:picChg chg="add mod">
          <ac:chgData name="Alexander Pashuk" userId="7f413f452a2dee94" providerId="LiveId" clId="{63A3E72A-1C57-422B-BAAB-DC8FB3CDF56D}" dt="2020-11-23T16:05:45.999" v="497" actId="1076"/>
          <ac:picMkLst>
            <pc:docMk/>
            <pc:sldMk cId="4013801345" sldId="611"/>
            <ac:picMk id="4" creationId="{C046E43D-2326-4018-A0C3-9A17E4C834B3}"/>
          </ac:picMkLst>
        </pc:picChg>
        <pc:picChg chg="del">
          <ac:chgData name="Alexander Pashuk" userId="7f413f452a2dee94" providerId="LiveId" clId="{63A3E72A-1C57-422B-BAAB-DC8FB3CDF56D}" dt="2020-11-23T15:48:12.704" v="0" actId="478"/>
          <ac:picMkLst>
            <pc:docMk/>
            <pc:sldMk cId="4013801345" sldId="611"/>
            <ac:picMk id="5124" creationId="{50E320AE-FF3F-410F-B4AE-B03643604329}"/>
          </ac:picMkLst>
        </pc:picChg>
      </pc:sldChg>
      <pc:sldChg chg="modSp new mod">
        <pc:chgData name="Alexander Pashuk" userId="7f413f452a2dee94" providerId="LiveId" clId="{63A3E72A-1C57-422B-BAAB-DC8FB3CDF56D}" dt="2020-11-23T15:54:08.145" v="432" actId="20577"/>
        <pc:sldMkLst>
          <pc:docMk/>
          <pc:sldMk cId="4264829158" sldId="612"/>
        </pc:sldMkLst>
        <pc:spChg chg="mod">
          <ac:chgData name="Alexander Pashuk" userId="7f413f452a2dee94" providerId="LiveId" clId="{63A3E72A-1C57-422B-BAAB-DC8FB3CDF56D}" dt="2020-11-23T15:53:30.639" v="392" actId="122"/>
          <ac:spMkLst>
            <pc:docMk/>
            <pc:sldMk cId="4264829158" sldId="612"/>
            <ac:spMk id="2" creationId="{19D079A3-310B-4AC7-B1D0-922F8C163DE3}"/>
          </ac:spMkLst>
        </pc:spChg>
        <pc:spChg chg="mod">
          <ac:chgData name="Alexander Pashuk" userId="7f413f452a2dee94" providerId="LiveId" clId="{63A3E72A-1C57-422B-BAAB-DC8FB3CDF56D}" dt="2020-11-23T15:54:08.145" v="432" actId="20577"/>
          <ac:spMkLst>
            <pc:docMk/>
            <pc:sldMk cId="4264829158" sldId="612"/>
            <ac:spMk id="3" creationId="{ED3F60CE-233E-4B94-B74D-7D5F4CC9499C}"/>
          </ac:spMkLst>
        </pc:spChg>
      </pc:sldChg>
      <pc:sldChg chg="modSp new mod">
        <pc:chgData name="Alexander Pashuk" userId="7f413f452a2dee94" providerId="LiveId" clId="{63A3E72A-1C57-422B-BAAB-DC8FB3CDF56D}" dt="2020-11-23T15:56:00.929" v="492" actId="20577"/>
        <pc:sldMkLst>
          <pc:docMk/>
          <pc:sldMk cId="332935726" sldId="613"/>
        </pc:sldMkLst>
        <pc:spChg chg="mod">
          <ac:chgData name="Alexander Pashuk" userId="7f413f452a2dee94" providerId="LiveId" clId="{63A3E72A-1C57-422B-BAAB-DC8FB3CDF56D}" dt="2020-11-23T15:55:09.703" v="460" actId="122"/>
          <ac:spMkLst>
            <pc:docMk/>
            <pc:sldMk cId="332935726" sldId="613"/>
            <ac:spMk id="2" creationId="{DAA8AF63-81D6-4A2A-88BB-A32D55983149}"/>
          </ac:spMkLst>
        </pc:spChg>
        <pc:spChg chg="mod">
          <ac:chgData name="Alexander Pashuk" userId="7f413f452a2dee94" providerId="LiveId" clId="{63A3E72A-1C57-422B-BAAB-DC8FB3CDF56D}" dt="2020-11-23T15:56:00.929" v="492" actId="20577"/>
          <ac:spMkLst>
            <pc:docMk/>
            <pc:sldMk cId="332935726" sldId="613"/>
            <ac:spMk id="3" creationId="{5B7AEB90-44AD-4DC7-BF9B-1F9B7000D81A}"/>
          </ac:spMkLst>
        </pc:spChg>
      </pc:sldChg>
      <pc:sldChg chg="modSp new mod">
        <pc:chgData name="Alexander Pashuk" userId="7f413f452a2dee94" providerId="LiveId" clId="{63A3E72A-1C57-422B-BAAB-DC8FB3CDF56D}" dt="2020-11-23T17:47:08.748" v="561" actId="27636"/>
        <pc:sldMkLst>
          <pc:docMk/>
          <pc:sldMk cId="2620769928" sldId="614"/>
        </pc:sldMkLst>
        <pc:spChg chg="mod">
          <ac:chgData name="Alexander Pashuk" userId="7f413f452a2dee94" providerId="LiveId" clId="{63A3E72A-1C57-422B-BAAB-DC8FB3CDF56D}" dt="2020-11-23T17:37:20.450" v="502" actId="122"/>
          <ac:spMkLst>
            <pc:docMk/>
            <pc:sldMk cId="2620769928" sldId="614"/>
            <ac:spMk id="2" creationId="{590BDC26-BD32-448C-8A66-5F6EA86E50F8}"/>
          </ac:spMkLst>
        </pc:spChg>
        <pc:spChg chg="mod">
          <ac:chgData name="Alexander Pashuk" userId="7f413f452a2dee94" providerId="LiveId" clId="{63A3E72A-1C57-422B-BAAB-DC8FB3CDF56D}" dt="2020-11-23T17:47:08.748" v="561" actId="27636"/>
          <ac:spMkLst>
            <pc:docMk/>
            <pc:sldMk cId="2620769928" sldId="614"/>
            <ac:spMk id="3" creationId="{6904E875-3760-4D41-8ABF-2E7AE6CBC773}"/>
          </ac:spMkLst>
        </pc:spChg>
      </pc:sldChg>
      <pc:sldChg chg="modSp new mod">
        <pc:chgData name="Alexander Pashuk" userId="7f413f452a2dee94" providerId="LiveId" clId="{63A3E72A-1C57-422B-BAAB-DC8FB3CDF56D}" dt="2020-11-23T17:56:17.818" v="792" actId="20577"/>
        <pc:sldMkLst>
          <pc:docMk/>
          <pc:sldMk cId="1104178970" sldId="615"/>
        </pc:sldMkLst>
        <pc:spChg chg="mod">
          <ac:chgData name="Alexander Pashuk" userId="7f413f452a2dee94" providerId="LiveId" clId="{63A3E72A-1C57-422B-BAAB-DC8FB3CDF56D}" dt="2020-11-23T17:47:16.063" v="568" actId="122"/>
          <ac:spMkLst>
            <pc:docMk/>
            <pc:sldMk cId="1104178970" sldId="615"/>
            <ac:spMk id="2" creationId="{5E1DB41D-03B4-464D-A87E-5D307B68E5B8}"/>
          </ac:spMkLst>
        </pc:spChg>
        <pc:spChg chg="mod">
          <ac:chgData name="Alexander Pashuk" userId="7f413f452a2dee94" providerId="LiveId" clId="{63A3E72A-1C57-422B-BAAB-DC8FB3CDF56D}" dt="2020-11-23T17:56:17.818" v="792" actId="20577"/>
          <ac:spMkLst>
            <pc:docMk/>
            <pc:sldMk cId="1104178970" sldId="615"/>
            <ac:spMk id="3" creationId="{3FD87CEC-B3C9-4D66-9610-DAFF1539A566}"/>
          </ac:spMkLst>
        </pc:spChg>
      </pc:sldChg>
      <pc:sldChg chg="modSp new mod">
        <pc:chgData name="Alexander Pashuk" userId="7f413f452a2dee94" providerId="LiveId" clId="{63A3E72A-1C57-422B-BAAB-DC8FB3CDF56D}" dt="2020-11-23T17:50:17.203" v="702" actId="20577"/>
        <pc:sldMkLst>
          <pc:docMk/>
          <pc:sldMk cId="3307491747" sldId="616"/>
        </pc:sldMkLst>
        <pc:spChg chg="mod">
          <ac:chgData name="Alexander Pashuk" userId="7f413f452a2dee94" providerId="LiveId" clId="{63A3E72A-1C57-422B-BAAB-DC8FB3CDF56D}" dt="2020-11-23T17:49:31.140" v="672" actId="122"/>
          <ac:spMkLst>
            <pc:docMk/>
            <pc:sldMk cId="3307491747" sldId="616"/>
            <ac:spMk id="2" creationId="{9EC0747D-BE76-4BE7-99CF-6A8564C3A04B}"/>
          </ac:spMkLst>
        </pc:spChg>
        <pc:spChg chg="mod">
          <ac:chgData name="Alexander Pashuk" userId="7f413f452a2dee94" providerId="LiveId" clId="{63A3E72A-1C57-422B-BAAB-DC8FB3CDF56D}" dt="2020-11-23T17:50:17.203" v="702" actId="20577"/>
          <ac:spMkLst>
            <pc:docMk/>
            <pc:sldMk cId="3307491747" sldId="616"/>
            <ac:spMk id="3" creationId="{8A0DFC7C-1356-43F9-860D-D8D5CF66A43E}"/>
          </ac:spMkLst>
        </pc:spChg>
      </pc:sldChg>
      <pc:sldChg chg="modSp new mod">
        <pc:chgData name="Alexander Pashuk" userId="7f413f452a2dee94" providerId="LiveId" clId="{63A3E72A-1C57-422B-BAAB-DC8FB3CDF56D}" dt="2020-11-23T17:59:35.673" v="856" actId="20577"/>
        <pc:sldMkLst>
          <pc:docMk/>
          <pc:sldMk cId="2428513974" sldId="617"/>
        </pc:sldMkLst>
        <pc:spChg chg="mod">
          <ac:chgData name="Alexander Pashuk" userId="7f413f452a2dee94" providerId="LiveId" clId="{63A3E72A-1C57-422B-BAAB-DC8FB3CDF56D}" dt="2020-11-23T17:51:36.845" v="713" actId="122"/>
          <ac:spMkLst>
            <pc:docMk/>
            <pc:sldMk cId="2428513974" sldId="617"/>
            <ac:spMk id="2" creationId="{B83B1C45-F8D3-4242-947B-045E8ACC9BA9}"/>
          </ac:spMkLst>
        </pc:spChg>
        <pc:spChg chg="mod">
          <ac:chgData name="Alexander Pashuk" userId="7f413f452a2dee94" providerId="LiveId" clId="{63A3E72A-1C57-422B-BAAB-DC8FB3CDF56D}" dt="2020-11-23T17:59:35.673" v="856" actId="20577"/>
          <ac:spMkLst>
            <pc:docMk/>
            <pc:sldMk cId="2428513974" sldId="617"/>
            <ac:spMk id="3" creationId="{33319632-BBE6-41C3-9B35-6DC11842326E}"/>
          </ac:spMkLst>
        </pc:spChg>
      </pc:sldChg>
      <pc:sldChg chg="modSp new mod">
        <pc:chgData name="Alexander Pashuk" userId="7f413f452a2dee94" providerId="LiveId" clId="{63A3E72A-1C57-422B-BAAB-DC8FB3CDF56D}" dt="2020-11-23T18:08:30.780" v="1038" actId="114"/>
        <pc:sldMkLst>
          <pc:docMk/>
          <pc:sldMk cId="742332545" sldId="618"/>
        </pc:sldMkLst>
        <pc:spChg chg="mod">
          <ac:chgData name="Alexander Pashuk" userId="7f413f452a2dee94" providerId="LiveId" clId="{63A3E72A-1C57-422B-BAAB-DC8FB3CDF56D}" dt="2020-11-23T18:05:15.217" v="880" actId="122"/>
          <ac:spMkLst>
            <pc:docMk/>
            <pc:sldMk cId="742332545" sldId="618"/>
            <ac:spMk id="2" creationId="{1C1BADF1-AEBF-427B-8701-4BF9BBBCE8C4}"/>
          </ac:spMkLst>
        </pc:spChg>
        <pc:spChg chg="mod">
          <ac:chgData name="Alexander Pashuk" userId="7f413f452a2dee94" providerId="LiveId" clId="{63A3E72A-1C57-422B-BAAB-DC8FB3CDF56D}" dt="2020-11-23T18:08:30.780" v="1038" actId="114"/>
          <ac:spMkLst>
            <pc:docMk/>
            <pc:sldMk cId="742332545" sldId="618"/>
            <ac:spMk id="3" creationId="{E71AC72A-7642-4EB6-B13B-15547454AFF6}"/>
          </ac:spMkLst>
        </pc:spChg>
      </pc:sldChg>
      <pc:sldChg chg="modSp new mod ord">
        <pc:chgData name="Alexander Pashuk" userId="7f413f452a2dee94" providerId="LiveId" clId="{63A3E72A-1C57-422B-BAAB-DC8FB3CDF56D}" dt="2020-11-23T18:02:17.088" v="872"/>
        <pc:sldMkLst>
          <pc:docMk/>
          <pc:sldMk cId="4033699906" sldId="619"/>
        </pc:sldMkLst>
        <pc:spChg chg="mod">
          <ac:chgData name="Alexander Pashuk" userId="7f413f452a2dee94" providerId="LiveId" clId="{63A3E72A-1C57-422B-BAAB-DC8FB3CDF56D}" dt="2020-11-23T18:00:00.433" v="860" actId="122"/>
          <ac:spMkLst>
            <pc:docMk/>
            <pc:sldMk cId="4033699906" sldId="619"/>
            <ac:spMk id="2" creationId="{E01A679F-1D86-4340-BFAB-AD7DE45F8A12}"/>
          </ac:spMkLst>
        </pc:spChg>
        <pc:spChg chg="mod">
          <ac:chgData name="Alexander Pashuk" userId="7f413f452a2dee94" providerId="LiveId" clId="{63A3E72A-1C57-422B-BAAB-DC8FB3CDF56D}" dt="2020-11-23T18:02:02.727" v="870" actId="113"/>
          <ac:spMkLst>
            <pc:docMk/>
            <pc:sldMk cId="4033699906" sldId="619"/>
            <ac:spMk id="3" creationId="{0EFFF46A-BA3C-403B-87E7-3B5F4A21D1D4}"/>
          </ac:spMkLst>
        </pc:spChg>
      </pc:sldChg>
      <pc:sldChg chg="modSp new mod">
        <pc:chgData name="Alexander Pashuk" userId="7f413f452a2dee94" providerId="LiveId" clId="{63A3E72A-1C57-422B-BAAB-DC8FB3CDF56D}" dt="2020-11-23T18:47:54.013" v="1681" actId="114"/>
        <pc:sldMkLst>
          <pc:docMk/>
          <pc:sldMk cId="984350878" sldId="620"/>
        </pc:sldMkLst>
        <pc:spChg chg="mod">
          <ac:chgData name="Alexander Pashuk" userId="7f413f452a2dee94" providerId="LiveId" clId="{63A3E72A-1C57-422B-BAAB-DC8FB3CDF56D}" dt="2020-11-23T18:08:49.858" v="1052" actId="20577"/>
          <ac:spMkLst>
            <pc:docMk/>
            <pc:sldMk cId="984350878" sldId="620"/>
            <ac:spMk id="2" creationId="{9B26B73B-D427-49A8-9B97-4C02013FE98D}"/>
          </ac:spMkLst>
        </pc:spChg>
        <pc:spChg chg="mod">
          <ac:chgData name="Alexander Pashuk" userId="7f413f452a2dee94" providerId="LiveId" clId="{63A3E72A-1C57-422B-BAAB-DC8FB3CDF56D}" dt="2020-11-23T18:47:54.013" v="1681" actId="114"/>
          <ac:spMkLst>
            <pc:docMk/>
            <pc:sldMk cId="984350878" sldId="620"/>
            <ac:spMk id="3" creationId="{6E28416A-5AAA-499C-8A6E-9D931293B935}"/>
          </ac:spMkLst>
        </pc:spChg>
      </pc:sldChg>
      <pc:sldChg chg="modSp new mod">
        <pc:chgData name="Alexander Pashuk" userId="7f413f452a2dee94" providerId="LiveId" clId="{63A3E72A-1C57-422B-BAAB-DC8FB3CDF56D}" dt="2020-11-23T18:12:24.784" v="1257" actId="20577"/>
        <pc:sldMkLst>
          <pc:docMk/>
          <pc:sldMk cId="2470014112" sldId="621"/>
        </pc:sldMkLst>
        <pc:spChg chg="mod">
          <ac:chgData name="Alexander Pashuk" userId="7f413f452a2dee94" providerId="LiveId" clId="{63A3E72A-1C57-422B-BAAB-DC8FB3CDF56D}" dt="2020-11-23T18:09:35.355" v="1086" actId="122"/>
          <ac:spMkLst>
            <pc:docMk/>
            <pc:sldMk cId="2470014112" sldId="621"/>
            <ac:spMk id="2" creationId="{4777861E-FD3E-4BDD-94AE-BEFFC3B34E73}"/>
          </ac:spMkLst>
        </pc:spChg>
        <pc:spChg chg="mod">
          <ac:chgData name="Alexander Pashuk" userId="7f413f452a2dee94" providerId="LiveId" clId="{63A3E72A-1C57-422B-BAAB-DC8FB3CDF56D}" dt="2020-11-23T18:12:24.784" v="1257" actId="20577"/>
          <ac:spMkLst>
            <pc:docMk/>
            <pc:sldMk cId="2470014112" sldId="621"/>
            <ac:spMk id="3" creationId="{76D822C6-AD96-47A2-9E77-40E283E3E258}"/>
          </ac:spMkLst>
        </pc:spChg>
      </pc:sldChg>
      <pc:sldChg chg="modSp new mod">
        <pc:chgData name="Alexander Pashuk" userId="7f413f452a2dee94" providerId="LiveId" clId="{63A3E72A-1C57-422B-BAAB-DC8FB3CDF56D}" dt="2020-11-23T18:51:17.056" v="1716" actId="27636"/>
        <pc:sldMkLst>
          <pc:docMk/>
          <pc:sldMk cId="1197562797" sldId="622"/>
        </pc:sldMkLst>
        <pc:spChg chg="mod">
          <ac:chgData name="Alexander Pashuk" userId="7f413f452a2dee94" providerId="LiveId" clId="{63A3E72A-1C57-422B-BAAB-DC8FB3CDF56D}" dt="2020-11-23T18:49:44.382" v="1684" actId="122"/>
          <ac:spMkLst>
            <pc:docMk/>
            <pc:sldMk cId="1197562797" sldId="622"/>
            <ac:spMk id="2" creationId="{3E299ED5-D01A-4D2B-AF55-4CDB26D566F5}"/>
          </ac:spMkLst>
        </pc:spChg>
        <pc:spChg chg="mod">
          <ac:chgData name="Alexander Pashuk" userId="7f413f452a2dee94" providerId="LiveId" clId="{63A3E72A-1C57-422B-BAAB-DC8FB3CDF56D}" dt="2020-11-23T18:51:17.056" v="1716" actId="27636"/>
          <ac:spMkLst>
            <pc:docMk/>
            <pc:sldMk cId="1197562797" sldId="622"/>
            <ac:spMk id="3" creationId="{71ED2C4E-6A4D-44A9-A6CD-C76F9C9FA398}"/>
          </ac:spMkLst>
        </pc:spChg>
      </pc:sldChg>
      <pc:sldChg chg="modSp new mod">
        <pc:chgData name="Alexander Pashuk" userId="7f413f452a2dee94" providerId="LiveId" clId="{63A3E72A-1C57-422B-BAAB-DC8FB3CDF56D}" dt="2020-11-23T18:53:47.931" v="1780" actId="113"/>
        <pc:sldMkLst>
          <pc:docMk/>
          <pc:sldMk cId="458742796" sldId="623"/>
        </pc:sldMkLst>
        <pc:spChg chg="mod">
          <ac:chgData name="Alexander Pashuk" userId="7f413f452a2dee94" providerId="LiveId" clId="{63A3E72A-1C57-422B-BAAB-DC8FB3CDF56D}" dt="2020-11-23T18:53:08.969" v="1767" actId="122"/>
          <ac:spMkLst>
            <pc:docMk/>
            <pc:sldMk cId="458742796" sldId="623"/>
            <ac:spMk id="2" creationId="{E6723349-A7D7-4D70-A6EF-BCFCE84EFC83}"/>
          </ac:spMkLst>
        </pc:spChg>
        <pc:spChg chg="mod">
          <ac:chgData name="Alexander Pashuk" userId="7f413f452a2dee94" providerId="LiveId" clId="{63A3E72A-1C57-422B-BAAB-DC8FB3CDF56D}" dt="2020-11-23T18:53:47.931" v="1780" actId="113"/>
          <ac:spMkLst>
            <pc:docMk/>
            <pc:sldMk cId="458742796" sldId="623"/>
            <ac:spMk id="3" creationId="{8EB21842-B985-4EDA-8765-3BE1C13BEB3E}"/>
          </ac:spMkLst>
        </pc:spChg>
      </pc:sldChg>
      <pc:sldChg chg="modSp new mod">
        <pc:chgData name="Alexander Pashuk" userId="7f413f452a2dee94" providerId="LiveId" clId="{63A3E72A-1C57-422B-BAAB-DC8FB3CDF56D}" dt="2020-11-23T18:54:14.420" v="1819" actId="20577"/>
        <pc:sldMkLst>
          <pc:docMk/>
          <pc:sldMk cId="2988519505" sldId="624"/>
        </pc:sldMkLst>
        <pc:spChg chg="mod">
          <ac:chgData name="Alexander Pashuk" userId="7f413f452a2dee94" providerId="LiveId" clId="{63A3E72A-1C57-422B-BAAB-DC8FB3CDF56D}" dt="2020-11-23T18:54:02.772" v="1808" actId="122"/>
          <ac:spMkLst>
            <pc:docMk/>
            <pc:sldMk cId="2988519505" sldId="624"/>
            <ac:spMk id="2" creationId="{13C812B9-5CAA-41A8-BB8A-E0446FF9BB66}"/>
          </ac:spMkLst>
        </pc:spChg>
        <pc:spChg chg="mod">
          <ac:chgData name="Alexander Pashuk" userId="7f413f452a2dee94" providerId="LiveId" clId="{63A3E72A-1C57-422B-BAAB-DC8FB3CDF56D}" dt="2020-11-23T18:54:14.420" v="1819" actId="20577"/>
          <ac:spMkLst>
            <pc:docMk/>
            <pc:sldMk cId="2988519505" sldId="624"/>
            <ac:spMk id="3" creationId="{4864028E-6646-4CFC-A6F0-83441B1E537C}"/>
          </ac:spMkLst>
        </pc:spChg>
      </pc:sldChg>
      <pc:sldChg chg="modSp new mod">
        <pc:chgData name="Alexander Pashuk" userId="7f413f452a2dee94" providerId="LiveId" clId="{63A3E72A-1C57-422B-BAAB-DC8FB3CDF56D}" dt="2020-11-23T18:55:43.790" v="1832" actId="123"/>
        <pc:sldMkLst>
          <pc:docMk/>
          <pc:sldMk cId="176815811" sldId="625"/>
        </pc:sldMkLst>
        <pc:spChg chg="mod">
          <ac:chgData name="Alexander Pashuk" userId="7f413f452a2dee94" providerId="LiveId" clId="{63A3E72A-1C57-422B-BAAB-DC8FB3CDF56D}" dt="2020-11-23T18:54:28.231" v="1824" actId="122"/>
          <ac:spMkLst>
            <pc:docMk/>
            <pc:sldMk cId="176815811" sldId="625"/>
            <ac:spMk id="2" creationId="{4B379BD2-46DF-40E2-82BE-7C8529C71E0B}"/>
          </ac:spMkLst>
        </pc:spChg>
        <pc:spChg chg="mod">
          <ac:chgData name="Alexander Pashuk" userId="7f413f452a2dee94" providerId="LiveId" clId="{63A3E72A-1C57-422B-BAAB-DC8FB3CDF56D}" dt="2020-11-23T18:55:43.790" v="1832" actId="123"/>
          <ac:spMkLst>
            <pc:docMk/>
            <pc:sldMk cId="176815811" sldId="625"/>
            <ac:spMk id="3" creationId="{6B730A9C-A737-40F1-B06A-8D73D8DC3FE5}"/>
          </ac:spMkLst>
        </pc:spChg>
      </pc:sldChg>
      <pc:sldChg chg="addSp delSp modSp new mod">
        <pc:chgData name="Alexander Pashuk" userId="7f413f452a2dee94" providerId="LiveId" clId="{63A3E72A-1C57-422B-BAAB-DC8FB3CDF56D}" dt="2020-11-23T19:08:10.719" v="1859" actId="1076"/>
        <pc:sldMkLst>
          <pc:docMk/>
          <pc:sldMk cId="1961526672" sldId="626"/>
        </pc:sldMkLst>
        <pc:spChg chg="mod">
          <ac:chgData name="Alexander Pashuk" userId="7f413f452a2dee94" providerId="LiveId" clId="{63A3E72A-1C57-422B-BAAB-DC8FB3CDF56D}" dt="2020-11-23T18:56:00.933" v="1850" actId="122"/>
          <ac:spMkLst>
            <pc:docMk/>
            <pc:sldMk cId="1961526672" sldId="626"/>
            <ac:spMk id="2" creationId="{CE38BEF6-66D0-44F7-B032-1299F349DE6F}"/>
          </ac:spMkLst>
        </pc:spChg>
        <pc:spChg chg="del mod">
          <ac:chgData name="Alexander Pashuk" userId="7f413f452a2dee94" providerId="LiveId" clId="{63A3E72A-1C57-422B-BAAB-DC8FB3CDF56D}" dt="2020-11-23T19:04:00.379" v="1852"/>
          <ac:spMkLst>
            <pc:docMk/>
            <pc:sldMk cId="1961526672" sldId="626"/>
            <ac:spMk id="3" creationId="{151EC80A-0B46-4919-AB50-E5801A94A218}"/>
          </ac:spMkLst>
        </pc:spChg>
        <pc:spChg chg="add del mod">
          <ac:chgData name="Alexander Pashuk" userId="7f413f452a2dee94" providerId="LiveId" clId="{63A3E72A-1C57-422B-BAAB-DC8FB3CDF56D}" dt="2020-11-23T19:08:04.352" v="1857"/>
          <ac:spMkLst>
            <pc:docMk/>
            <pc:sldMk cId="1961526672" sldId="626"/>
            <ac:spMk id="4" creationId="{D9B1ED37-1419-4EFA-A153-BC2BAC0D45B8}"/>
          </ac:spMkLst>
        </pc:spChg>
        <pc:picChg chg="add del mod">
          <ac:chgData name="Alexander Pashuk" userId="7f413f452a2dee94" providerId="LiveId" clId="{63A3E72A-1C57-422B-BAAB-DC8FB3CDF56D}" dt="2020-11-23T19:08:03.110" v="1855" actId="478"/>
          <ac:picMkLst>
            <pc:docMk/>
            <pc:sldMk cId="1961526672" sldId="626"/>
            <ac:picMk id="1026" creationId="{3829912D-B4AD-4190-BCFB-657C7155E930}"/>
          </ac:picMkLst>
        </pc:picChg>
        <pc:picChg chg="add mod">
          <ac:chgData name="Alexander Pashuk" userId="7f413f452a2dee94" providerId="LiveId" clId="{63A3E72A-1C57-422B-BAAB-DC8FB3CDF56D}" dt="2020-11-23T19:08:10.719" v="1859" actId="1076"/>
          <ac:picMkLst>
            <pc:docMk/>
            <pc:sldMk cId="1961526672" sldId="626"/>
            <ac:picMk id="1028" creationId="{737A7BA4-F12C-41E3-BBC3-7683790CE724}"/>
          </ac:picMkLst>
        </pc:picChg>
      </pc:sldChg>
      <pc:sldChg chg="modSp new mod">
        <pc:chgData name="Alexander Pashuk" userId="7f413f452a2dee94" providerId="LiveId" clId="{63A3E72A-1C57-422B-BAAB-DC8FB3CDF56D}" dt="2020-11-23T18:23:23.726" v="1548" actId="20577"/>
        <pc:sldMkLst>
          <pc:docMk/>
          <pc:sldMk cId="4282630925" sldId="627"/>
        </pc:sldMkLst>
        <pc:spChg chg="mod">
          <ac:chgData name="Alexander Pashuk" userId="7f413f452a2dee94" providerId="LiveId" clId="{63A3E72A-1C57-422B-BAAB-DC8FB3CDF56D}" dt="2020-11-23T18:13:38.173" v="1292" actId="122"/>
          <ac:spMkLst>
            <pc:docMk/>
            <pc:sldMk cId="4282630925" sldId="627"/>
            <ac:spMk id="2" creationId="{D5405D88-C00F-40E6-B84D-FC4041AE2E89}"/>
          </ac:spMkLst>
        </pc:spChg>
        <pc:spChg chg="mod">
          <ac:chgData name="Alexander Pashuk" userId="7f413f452a2dee94" providerId="LiveId" clId="{63A3E72A-1C57-422B-BAAB-DC8FB3CDF56D}" dt="2020-11-23T18:23:23.726" v="1548" actId="20577"/>
          <ac:spMkLst>
            <pc:docMk/>
            <pc:sldMk cId="4282630925" sldId="627"/>
            <ac:spMk id="3" creationId="{2EE9AEE8-DF19-4785-A84E-C2C5EC0E3291}"/>
          </ac:spMkLst>
        </pc:spChg>
      </pc:sldChg>
      <pc:sldChg chg="modSp add mod ord">
        <pc:chgData name="Alexander Pashuk" userId="7f413f452a2dee94" providerId="LiveId" clId="{63A3E72A-1C57-422B-BAAB-DC8FB3CDF56D}" dt="2020-11-23T18:47:37.642" v="1675" actId="27636"/>
        <pc:sldMkLst>
          <pc:docMk/>
          <pc:sldMk cId="2162486698" sldId="628"/>
        </pc:sldMkLst>
        <pc:spChg chg="mod">
          <ac:chgData name="Alexander Pashuk" userId="7f413f452a2dee94" providerId="LiveId" clId="{63A3E72A-1C57-422B-BAAB-DC8FB3CDF56D}" dt="2020-11-23T18:47:37.642" v="1675" actId="27636"/>
          <ac:spMkLst>
            <pc:docMk/>
            <pc:sldMk cId="2162486698" sldId="628"/>
            <ac:spMk id="3" creationId="{2EE9AEE8-DF19-4785-A84E-C2C5EC0E3291}"/>
          </ac:spMkLst>
        </pc:spChg>
      </pc:sldChg>
      <pc:sldChg chg="add">
        <pc:chgData name="Alexander Pashuk" userId="7f413f452a2dee94" providerId="LiveId" clId="{63A3E72A-1C57-422B-BAAB-DC8FB3CDF56D}" dt="2020-11-23T18:42:00.254" v="1549"/>
        <pc:sldMkLst>
          <pc:docMk/>
          <pc:sldMk cId="2648457821" sldId="629"/>
        </pc:sldMkLst>
      </pc:sldChg>
      <pc:sldChg chg="modSp add mod">
        <pc:chgData name="Alexander Pashuk" userId="7f413f452a2dee94" providerId="LiveId" clId="{63A3E72A-1C57-422B-BAAB-DC8FB3CDF56D}" dt="2020-11-23T18:51:40.152" v="1729" actId="20577"/>
        <pc:sldMkLst>
          <pc:docMk/>
          <pc:sldMk cId="308637436" sldId="630"/>
        </pc:sldMkLst>
        <pc:spChg chg="mod">
          <ac:chgData name="Alexander Pashuk" userId="7f413f452a2dee94" providerId="LiveId" clId="{63A3E72A-1C57-422B-BAAB-DC8FB3CDF56D}" dt="2020-11-23T18:51:40.152" v="1729" actId="20577"/>
          <ac:spMkLst>
            <pc:docMk/>
            <pc:sldMk cId="308637436" sldId="630"/>
            <ac:spMk id="3" creationId="{71ED2C4E-6A4D-44A9-A6CD-C76F9C9FA398}"/>
          </ac:spMkLst>
        </pc:spChg>
      </pc:sldChg>
      <pc:sldChg chg="modSp add mod">
        <pc:chgData name="Alexander Pashuk" userId="7f413f452a2dee94" providerId="LiveId" clId="{63A3E72A-1C57-422B-BAAB-DC8FB3CDF56D}" dt="2020-11-23T18:52:06.879" v="1742" actId="27636"/>
        <pc:sldMkLst>
          <pc:docMk/>
          <pc:sldMk cId="127697497" sldId="631"/>
        </pc:sldMkLst>
        <pc:spChg chg="mod">
          <ac:chgData name="Alexander Pashuk" userId="7f413f452a2dee94" providerId="LiveId" clId="{63A3E72A-1C57-422B-BAAB-DC8FB3CDF56D}" dt="2020-11-23T18:52:06.879" v="1742" actId="27636"/>
          <ac:spMkLst>
            <pc:docMk/>
            <pc:sldMk cId="127697497" sldId="631"/>
            <ac:spMk id="3" creationId="{71ED2C4E-6A4D-44A9-A6CD-C76F9C9FA398}"/>
          </ac:spMkLst>
        </pc:spChg>
      </pc:sldChg>
      <pc:sldChg chg="addSp delSp modSp new mod modClrScheme chgLayout">
        <pc:chgData name="Alexander Pashuk" userId="7f413f452a2dee94" providerId="LiveId" clId="{63A3E72A-1C57-422B-BAAB-DC8FB3CDF56D}" dt="2020-11-23T19:18:12.023" v="2076" actId="20577"/>
        <pc:sldMkLst>
          <pc:docMk/>
          <pc:sldMk cId="1814252655" sldId="632"/>
        </pc:sldMkLst>
        <pc:spChg chg="del mod ord">
          <ac:chgData name="Alexander Pashuk" userId="7f413f452a2dee94" providerId="LiveId" clId="{63A3E72A-1C57-422B-BAAB-DC8FB3CDF56D}" dt="2020-11-23T19:13:49.460" v="1860" actId="700"/>
          <ac:spMkLst>
            <pc:docMk/>
            <pc:sldMk cId="1814252655" sldId="632"/>
            <ac:spMk id="2" creationId="{5CCE2BB2-A6DC-48BB-B620-368FF324582E}"/>
          </ac:spMkLst>
        </pc:spChg>
        <pc:spChg chg="del mod ord">
          <ac:chgData name="Alexander Pashuk" userId="7f413f452a2dee94" providerId="LiveId" clId="{63A3E72A-1C57-422B-BAAB-DC8FB3CDF56D}" dt="2020-11-23T19:13:49.460" v="1860" actId="700"/>
          <ac:spMkLst>
            <pc:docMk/>
            <pc:sldMk cId="1814252655" sldId="632"/>
            <ac:spMk id="3" creationId="{EB6F2FE2-06D7-4511-A06B-3DD22F154F05}"/>
          </ac:spMkLst>
        </pc:spChg>
        <pc:spChg chg="add mod ord">
          <ac:chgData name="Alexander Pashuk" userId="7f413f452a2dee94" providerId="LiveId" clId="{63A3E72A-1C57-422B-BAAB-DC8FB3CDF56D}" dt="2020-11-23T19:13:52.084" v="1867" actId="122"/>
          <ac:spMkLst>
            <pc:docMk/>
            <pc:sldMk cId="1814252655" sldId="632"/>
            <ac:spMk id="4" creationId="{A7BE490D-5691-41FA-BB53-794C3EEC935C}"/>
          </ac:spMkLst>
        </pc:spChg>
        <pc:spChg chg="add mod ord">
          <ac:chgData name="Alexander Pashuk" userId="7f413f452a2dee94" providerId="LiveId" clId="{63A3E72A-1C57-422B-BAAB-DC8FB3CDF56D}" dt="2020-11-23T19:18:03.795" v="2061" actId="20577"/>
          <ac:spMkLst>
            <pc:docMk/>
            <pc:sldMk cId="1814252655" sldId="632"/>
            <ac:spMk id="5" creationId="{F1742A4B-78B6-4FAD-ABC1-3A591EF72276}"/>
          </ac:spMkLst>
        </pc:spChg>
        <pc:spChg chg="add mod ord">
          <ac:chgData name="Alexander Pashuk" userId="7f413f452a2dee94" providerId="LiveId" clId="{63A3E72A-1C57-422B-BAAB-DC8FB3CDF56D}" dt="2020-11-23T19:18:12.023" v="2076" actId="20577"/>
          <ac:spMkLst>
            <pc:docMk/>
            <pc:sldMk cId="1814252655" sldId="632"/>
            <ac:spMk id="6" creationId="{4728BE19-97F6-4781-9ED2-FF650FCA93C3}"/>
          </ac:spMkLst>
        </pc:spChg>
        <pc:cxnChg chg="add mod">
          <ac:chgData name="Alexander Pashuk" userId="7f413f452a2dee94" providerId="LiveId" clId="{63A3E72A-1C57-422B-BAAB-DC8FB3CDF56D}" dt="2020-11-23T19:17:27.068" v="2035" actId="208"/>
          <ac:cxnSpMkLst>
            <pc:docMk/>
            <pc:sldMk cId="1814252655" sldId="632"/>
            <ac:cxnSpMk id="8" creationId="{AE019C8A-E7CA-43BA-9CA1-C70295E1AA48}"/>
          </ac:cxnSpMkLst>
        </pc:cxnChg>
      </pc:sldChg>
      <pc:sldChg chg="modSp new mod">
        <pc:chgData name="Alexander Pashuk" userId="7f413f452a2dee94" providerId="LiveId" clId="{63A3E72A-1C57-422B-BAAB-DC8FB3CDF56D}" dt="2020-11-23T20:16:17.482" v="2770" actId="2711"/>
        <pc:sldMkLst>
          <pc:docMk/>
          <pc:sldMk cId="2046031869" sldId="633"/>
        </pc:sldMkLst>
        <pc:spChg chg="mod">
          <ac:chgData name="Alexander Pashuk" userId="7f413f452a2dee94" providerId="LiveId" clId="{63A3E72A-1C57-422B-BAAB-DC8FB3CDF56D}" dt="2020-11-23T19:18:56.341" v="2103" actId="122"/>
          <ac:spMkLst>
            <pc:docMk/>
            <pc:sldMk cId="2046031869" sldId="633"/>
            <ac:spMk id="2" creationId="{1036AB34-8311-4EA8-B7B4-8D6E60EE5885}"/>
          </ac:spMkLst>
        </pc:spChg>
        <pc:spChg chg="mod">
          <ac:chgData name="Alexander Pashuk" userId="7f413f452a2dee94" providerId="LiveId" clId="{63A3E72A-1C57-422B-BAAB-DC8FB3CDF56D}" dt="2020-11-23T20:16:17.482" v="2770" actId="2711"/>
          <ac:spMkLst>
            <pc:docMk/>
            <pc:sldMk cId="2046031869" sldId="633"/>
            <ac:spMk id="3" creationId="{37AB674D-4BF7-437F-9B3D-28943D3F3CB6}"/>
          </ac:spMkLst>
        </pc:spChg>
      </pc:sldChg>
      <pc:sldChg chg="modSp new mod">
        <pc:chgData name="Alexander Pashuk" userId="7f413f452a2dee94" providerId="LiveId" clId="{63A3E72A-1C57-422B-BAAB-DC8FB3CDF56D}" dt="2020-11-23T20:03:10.312" v="2673" actId="6549"/>
        <pc:sldMkLst>
          <pc:docMk/>
          <pc:sldMk cId="2200173229" sldId="634"/>
        </pc:sldMkLst>
        <pc:spChg chg="mod">
          <ac:chgData name="Alexander Pashuk" userId="7f413f452a2dee94" providerId="LiveId" clId="{63A3E72A-1C57-422B-BAAB-DC8FB3CDF56D}" dt="2020-11-23T19:21:36.870" v="2154" actId="122"/>
          <ac:spMkLst>
            <pc:docMk/>
            <pc:sldMk cId="2200173229" sldId="634"/>
            <ac:spMk id="2" creationId="{F33E7EE3-34D9-45A8-BCB7-24BC61CFBFBA}"/>
          </ac:spMkLst>
        </pc:spChg>
        <pc:spChg chg="mod">
          <ac:chgData name="Alexander Pashuk" userId="7f413f452a2dee94" providerId="LiveId" clId="{63A3E72A-1C57-422B-BAAB-DC8FB3CDF56D}" dt="2020-11-23T20:03:10.312" v="2673" actId="6549"/>
          <ac:spMkLst>
            <pc:docMk/>
            <pc:sldMk cId="2200173229" sldId="634"/>
            <ac:spMk id="3" creationId="{E20146D2-79E8-4901-847B-BE235E11437F}"/>
          </ac:spMkLst>
        </pc:spChg>
      </pc:sldChg>
      <pc:sldChg chg="addSp delSp modSp new mod modClrScheme chgLayout">
        <pc:chgData name="Alexander Pashuk" userId="7f413f452a2dee94" providerId="LiveId" clId="{63A3E72A-1C57-422B-BAAB-DC8FB3CDF56D}" dt="2020-11-23T19:49:49.600" v="2400" actId="20577"/>
        <pc:sldMkLst>
          <pc:docMk/>
          <pc:sldMk cId="1299664684" sldId="635"/>
        </pc:sldMkLst>
        <pc:spChg chg="del mod ord">
          <ac:chgData name="Alexander Pashuk" userId="7f413f452a2dee94" providerId="LiveId" clId="{63A3E72A-1C57-422B-BAAB-DC8FB3CDF56D}" dt="2020-11-23T19:46:11.178" v="2155" actId="700"/>
          <ac:spMkLst>
            <pc:docMk/>
            <pc:sldMk cId="1299664684" sldId="635"/>
            <ac:spMk id="2" creationId="{669E93CD-70D3-4D40-A445-CD64983690AF}"/>
          </ac:spMkLst>
        </pc:spChg>
        <pc:spChg chg="del mod ord">
          <ac:chgData name="Alexander Pashuk" userId="7f413f452a2dee94" providerId="LiveId" clId="{63A3E72A-1C57-422B-BAAB-DC8FB3CDF56D}" dt="2020-11-23T19:46:11.178" v="2155" actId="700"/>
          <ac:spMkLst>
            <pc:docMk/>
            <pc:sldMk cId="1299664684" sldId="635"/>
            <ac:spMk id="3" creationId="{4DFFC186-F26F-4ABB-B145-D977060FB1D5}"/>
          </ac:spMkLst>
        </pc:spChg>
        <pc:spChg chg="add mod ord">
          <ac:chgData name="Alexander Pashuk" userId="7f413f452a2dee94" providerId="LiveId" clId="{63A3E72A-1C57-422B-BAAB-DC8FB3CDF56D}" dt="2020-11-23T19:49:26.054" v="2394" actId="1076"/>
          <ac:spMkLst>
            <pc:docMk/>
            <pc:sldMk cId="1299664684" sldId="635"/>
            <ac:spMk id="4" creationId="{D96A5939-981B-48F8-ADF8-53081685D93C}"/>
          </ac:spMkLst>
        </pc:spChg>
        <pc:spChg chg="add mod ord">
          <ac:chgData name="Alexander Pashuk" userId="7f413f452a2dee94" providerId="LiveId" clId="{63A3E72A-1C57-422B-BAAB-DC8FB3CDF56D}" dt="2020-11-23T19:49:49.600" v="2400" actId="20577"/>
          <ac:spMkLst>
            <pc:docMk/>
            <pc:sldMk cId="1299664684" sldId="635"/>
            <ac:spMk id="5" creationId="{9BF9C06B-5249-49EB-8A04-5034289D5490}"/>
          </ac:spMkLst>
        </pc:spChg>
        <pc:spChg chg="add del mod ord">
          <ac:chgData name="Alexander Pashuk" userId="7f413f452a2dee94" providerId="LiveId" clId="{63A3E72A-1C57-422B-BAAB-DC8FB3CDF56D}" dt="2020-11-23T19:47:28.939" v="2227" actId="478"/>
          <ac:spMkLst>
            <pc:docMk/>
            <pc:sldMk cId="1299664684" sldId="635"/>
            <ac:spMk id="6" creationId="{ACFDC9D3-2E6E-48B7-B2F5-5BBA8C71C135}"/>
          </ac:spMkLst>
        </pc:spChg>
      </pc:sldChg>
      <pc:sldChg chg="addSp delSp modSp new mod ord modNotesTx">
        <pc:chgData name="Alexander Pashuk" userId="7f413f452a2dee94" providerId="LiveId" clId="{63A3E72A-1C57-422B-BAAB-DC8FB3CDF56D}" dt="2020-11-23T20:17:17.707" v="2787"/>
        <pc:sldMkLst>
          <pc:docMk/>
          <pc:sldMk cId="880547075" sldId="636"/>
        </pc:sldMkLst>
        <pc:spChg chg="mod">
          <ac:chgData name="Alexander Pashuk" userId="7f413f452a2dee94" providerId="LiveId" clId="{63A3E72A-1C57-422B-BAAB-DC8FB3CDF56D}" dt="2020-11-23T20:17:17.707" v="2787"/>
          <ac:spMkLst>
            <pc:docMk/>
            <pc:sldMk cId="880547075" sldId="636"/>
            <ac:spMk id="2" creationId="{99753167-EE7B-4B45-96E7-1CB2AC2F8500}"/>
          </ac:spMkLst>
        </pc:spChg>
        <pc:spChg chg="del mod">
          <ac:chgData name="Alexander Pashuk" userId="7f413f452a2dee94" providerId="LiveId" clId="{63A3E72A-1C57-422B-BAAB-DC8FB3CDF56D}" dt="2020-11-23T20:06:03.017" v="2686"/>
          <ac:spMkLst>
            <pc:docMk/>
            <pc:sldMk cId="880547075" sldId="636"/>
            <ac:spMk id="3" creationId="{45E782E9-1FF5-4CC7-92B2-1EAD9F678D39}"/>
          </ac:spMkLst>
        </pc:spChg>
        <pc:spChg chg="add del mod">
          <ac:chgData name="Alexander Pashuk" userId="7f413f452a2dee94" providerId="LiveId" clId="{63A3E72A-1C57-422B-BAAB-DC8FB3CDF56D}" dt="2020-11-23T20:08:30.970" v="2715"/>
          <ac:spMkLst>
            <pc:docMk/>
            <pc:sldMk cId="880547075" sldId="636"/>
            <ac:spMk id="4" creationId="{F253E8AF-CF5E-409B-86E5-CD6E682186D4}"/>
          </ac:spMkLst>
        </pc:spChg>
        <pc:picChg chg="add del mod">
          <ac:chgData name="Alexander Pashuk" userId="7f413f452a2dee94" providerId="LiveId" clId="{63A3E72A-1C57-422B-BAAB-DC8FB3CDF56D}" dt="2020-11-23T20:08:29.288" v="2713" actId="478"/>
          <ac:picMkLst>
            <pc:docMk/>
            <pc:sldMk cId="880547075" sldId="636"/>
            <ac:picMk id="2050" creationId="{5000DD83-AD56-4D8F-858E-8BB2E7430FD7}"/>
          </ac:picMkLst>
        </pc:picChg>
        <pc:picChg chg="add mod">
          <ac:chgData name="Alexander Pashuk" userId="7f413f452a2dee94" providerId="LiveId" clId="{63A3E72A-1C57-422B-BAAB-DC8FB3CDF56D}" dt="2020-11-23T20:08:35.747" v="2717" actId="1076"/>
          <ac:picMkLst>
            <pc:docMk/>
            <pc:sldMk cId="880547075" sldId="636"/>
            <ac:picMk id="2052" creationId="{138BEC29-2B1B-4B7E-9589-6BEDCAFDA2B6}"/>
          </ac:picMkLst>
        </pc:picChg>
      </pc:sldChg>
      <pc:sldChg chg="new del">
        <pc:chgData name="Alexander Pashuk" userId="7f413f452a2dee94" providerId="LiveId" clId="{63A3E72A-1C57-422B-BAAB-DC8FB3CDF56D}" dt="2020-11-23T20:06:38.873" v="2700" actId="47"/>
        <pc:sldMkLst>
          <pc:docMk/>
          <pc:sldMk cId="3541013497" sldId="637"/>
        </pc:sldMkLst>
      </pc:sldChg>
      <pc:sldChg chg="new del">
        <pc:chgData name="Alexander Pashuk" userId="7f413f452a2dee94" providerId="LiveId" clId="{63A3E72A-1C57-422B-BAAB-DC8FB3CDF56D}" dt="2020-11-23T20:06:39.414" v="2701" actId="47"/>
        <pc:sldMkLst>
          <pc:docMk/>
          <pc:sldMk cId="586358027" sldId="638"/>
        </pc:sldMkLst>
      </pc:sldChg>
      <pc:sldChg chg="new del">
        <pc:chgData name="Alexander Pashuk" userId="7f413f452a2dee94" providerId="LiveId" clId="{63A3E72A-1C57-422B-BAAB-DC8FB3CDF56D}" dt="2020-11-23T20:06:39.782" v="2702" actId="47"/>
        <pc:sldMkLst>
          <pc:docMk/>
          <pc:sldMk cId="2034245580" sldId="639"/>
        </pc:sldMkLst>
      </pc:sldChg>
      <pc:sldChg chg="new del">
        <pc:chgData name="Alexander Pashuk" userId="7f413f452a2dee94" providerId="LiveId" clId="{63A3E72A-1C57-422B-BAAB-DC8FB3CDF56D}" dt="2020-11-23T20:06:41.087" v="2703" actId="47"/>
        <pc:sldMkLst>
          <pc:docMk/>
          <pc:sldMk cId="329632155" sldId="640"/>
        </pc:sldMkLst>
      </pc:sldChg>
      <pc:sldChg chg="new del">
        <pc:chgData name="Alexander Pashuk" userId="7f413f452a2dee94" providerId="LiveId" clId="{63A3E72A-1C57-422B-BAAB-DC8FB3CDF56D}" dt="2020-11-23T20:06:41.473" v="2704" actId="47"/>
        <pc:sldMkLst>
          <pc:docMk/>
          <pc:sldMk cId="175584049" sldId="641"/>
        </pc:sldMkLst>
      </pc:sldChg>
      <pc:sldChg chg="new del">
        <pc:chgData name="Alexander Pashuk" userId="7f413f452a2dee94" providerId="LiveId" clId="{63A3E72A-1C57-422B-BAAB-DC8FB3CDF56D}" dt="2020-11-23T20:06:41.847" v="2705" actId="47"/>
        <pc:sldMkLst>
          <pc:docMk/>
          <pc:sldMk cId="799349807" sldId="642"/>
        </pc:sldMkLst>
      </pc:sldChg>
      <pc:sldChg chg="new del">
        <pc:chgData name="Alexander Pashuk" userId="7f413f452a2dee94" providerId="LiveId" clId="{63A3E72A-1C57-422B-BAAB-DC8FB3CDF56D}" dt="2020-11-23T20:06:42.984" v="2706" actId="47"/>
        <pc:sldMkLst>
          <pc:docMk/>
          <pc:sldMk cId="1418338470" sldId="643"/>
        </pc:sldMkLst>
      </pc:sldChg>
      <pc:sldChg chg="new del">
        <pc:chgData name="Alexander Pashuk" userId="7f413f452a2dee94" providerId="LiveId" clId="{63A3E72A-1C57-422B-BAAB-DC8FB3CDF56D}" dt="2020-11-23T20:06:43.309" v="2707" actId="47"/>
        <pc:sldMkLst>
          <pc:docMk/>
          <pc:sldMk cId="3020189264" sldId="644"/>
        </pc:sldMkLst>
      </pc:sldChg>
      <pc:sldChg chg="new del">
        <pc:chgData name="Alexander Pashuk" userId="7f413f452a2dee94" providerId="LiveId" clId="{63A3E72A-1C57-422B-BAAB-DC8FB3CDF56D}" dt="2020-11-23T20:06:43.628" v="2708" actId="47"/>
        <pc:sldMkLst>
          <pc:docMk/>
          <pc:sldMk cId="2189740120" sldId="645"/>
        </pc:sldMkLst>
      </pc:sldChg>
      <pc:sldChg chg="new del">
        <pc:chgData name="Alexander Pashuk" userId="7f413f452a2dee94" providerId="LiveId" clId="{63A3E72A-1C57-422B-BAAB-DC8FB3CDF56D}" dt="2020-11-23T20:06:44.775" v="2709" actId="47"/>
        <pc:sldMkLst>
          <pc:docMk/>
          <pc:sldMk cId="12953099" sldId="646"/>
        </pc:sldMkLst>
      </pc:sldChg>
      <pc:sldChg chg="new del">
        <pc:chgData name="Alexander Pashuk" userId="7f413f452a2dee94" providerId="LiveId" clId="{63A3E72A-1C57-422B-BAAB-DC8FB3CDF56D}" dt="2020-11-23T20:06:45.824" v="2710" actId="47"/>
        <pc:sldMkLst>
          <pc:docMk/>
          <pc:sldMk cId="216768968" sldId="647"/>
        </pc:sldMkLst>
      </pc:sldChg>
      <pc:sldChg chg="addSp delSp modSp add mod ord modNotesTx">
        <pc:chgData name="Alexander Pashuk" userId="7f413f452a2dee94" providerId="LiveId" clId="{63A3E72A-1C57-422B-BAAB-DC8FB3CDF56D}" dt="2020-11-23T20:17:13.430" v="2786" actId="20577"/>
        <pc:sldMkLst>
          <pc:docMk/>
          <pc:sldMk cId="3992583941" sldId="648"/>
        </pc:sldMkLst>
        <pc:spChg chg="mod">
          <ac:chgData name="Alexander Pashuk" userId="7f413f452a2dee94" providerId="LiveId" clId="{63A3E72A-1C57-422B-BAAB-DC8FB3CDF56D}" dt="2020-11-23T20:17:13.430" v="2786" actId="20577"/>
          <ac:spMkLst>
            <pc:docMk/>
            <pc:sldMk cId="3992583941" sldId="648"/>
            <ac:spMk id="2" creationId="{99753167-EE7B-4B45-96E7-1CB2AC2F8500}"/>
          </ac:spMkLst>
        </pc:spChg>
        <pc:spChg chg="add del mod">
          <ac:chgData name="Alexander Pashuk" userId="7f413f452a2dee94" providerId="LiveId" clId="{63A3E72A-1C57-422B-BAAB-DC8FB3CDF56D}" dt="2020-11-23T20:06:30.764" v="2697"/>
          <ac:spMkLst>
            <pc:docMk/>
            <pc:sldMk cId="3992583941" sldId="648"/>
            <ac:spMk id="3" creationId="{DE7366DD-928D-4B46-B5D5-108B6E54EF7F}"/>
          </ac:spMkLst>
        </pc:spChg>
        <pc:spChg chg="add del mod">
          <ac:chgData name="Alexander Pashuk" userId="7f413f452a2dee94" providerId="LiveId" clId="{63A3E72A-1C57-422B-BAAB-DC8FB3CDF56D}" dt="2020-11-23T20:08:49.450" v="2720"/>
          <ac:spMkLst>
            <pc:docMk/>
            <pc:sldMk cId="3992583941" sldId="648"/>
            <ac:spMk id="4" creationId="{A0FF2AF4-21DC-4B7D-88BC-9E21963D56BD}"/>
          </ac:spMkLst>
        </pc:spChg>
        <pc:picChg chg="del">
          <ac:chgData name="Alexander Pashuk" userId="7f413f452a2dee94" providerId="LiveId" clId="{63A3E72A-1C57-422B-BAAB-DC8FB3CDF56D}" dt="2020-11-23T20:06:28.720" v="2695" actId="478"/>
          <ac:picMkLst>
            <pc:docMk/>
            <pc:sldMk cId="3992583941" sldId="648"/>
            <ac:picMk id="2050" creationId="{5000DD83-AD56-4D8F-858E-8BB2E7430FD7}"/>
          </ac:picMkLst>
        </pc:picChg>
        <pc:picChg chg="add del mod">
          <ac:chgData name="Alexander Pashuk" userId="7f413f452a2dee94" providerId="LiveId" clId="{63A3E72A-1C57-422B-BAAB-DC8FB3CDF56D}" dt="2020-11-23T20:08:40.747" v="2718" actId="478"/>
          <ac:picMkLst>
            <pc:docMk/>
            <pc:sldMk cId="3992583941" sldId="648"/>
            <ac:picMk id="3074" creationId="{9E0578A6-408F-45E6-B1FD-BA6A1D925E44}"/>
          </ac:picMkLst>
        </pc:picChg>
        <pc:picChg chg="add mod">
          <ac:chgData name="Alexander Pashuk" userId="7f413f452a2dee94" providerId="LiveId" clId="{63A3E72A-1C57-422B-BAAB-DC8FB3CDF56D}" dt="2020-11-23T20:08:56.536" v="2723" actId="1076"/>
          <ac:picMkLst>
            <pc:docMk/>
            <pc:sldMk cId="3992583941" sldId="648"/>
            <ac:picMk id="3076" creationId="{2558C70B-08BB-49F1-B6A2-31C1E1168D5B}"/>
          </ac:picMkLst>
        </pc:picChg>
      </pc:sldChg>
      <pc:sldChg chg="modSp new mod">
        <pc:chgData name="Alexander Pashuk" userId="7f413f452a2dee94" providerId="LiveId" clId="{63A3E72A-1C57-422B-BAAB-DC8FB3CDF56D}" dt="2020-11-23T20:15:41.358" v="2765" actId="12"/>
        <pc:sldMkLst>
          <pc:docMk/>
          <pc:sldMk cId="3054192209" sldId="649"/>
        </pc:sldMkLst>
        <pc:spChg chg="mod">
          <ac:chgData name="Alexander Pashuk" userId="7f413f452a2dee94" providerId="LiveId" clId="{63A3E72A-1C57-422B-BAAB-DC8FB3CDF56D}" dt="2020-11-23T20:09:18.839" v="2726" actId="122"/>
          <ac:spMkLst>
            <pc:docMk/>
            <pc:sldMk cId="3054192209" sldId="649"/>
            <ac:spMk id="2" creationId="{78B30C53-9574-4D51-BAC0-27B8FDA43148}"/>
          </ac:spMkLst>
        </pc:spChg>
        <pc:spChg chg="mod">
          <ac:chgData name="Alexander Pashuk" userId="7f413f452a2dee94" providerId="LiveId" clId="{63A3E72A-1C57-422B-BAAB-DC8FB3CDF56D}" dt="2020-11-23T20:15:41.358" v="2765" actId="12"/>
          <ac:spMkLst>
            <pc:docMk/>
            <pc:sldMk cId="3054192209" sldId="649"/>
            <ac:spMk id="3" creationId="{EA12DD6D-1B96-4B80-94B0-5CDF24659211}"/>
          </ac:spMkLst>
        </pc:spChg>
      </pc:sldChg>
      <pc:sldChg chg="new">
        <pc:chgData name="Alexander Pashuk" userId="7f413f452a2dee94" providerId="LiveId" clId="{63A3E72A-1C57-422B-BAAB-DC8FB3CDF56D}" dt="2020-11-23T20:15:47.580" v="2766" actId="680"/>
        <pc:sldMkLst>
          <pc:docMk/>
          <pc:sldMk cId="2768948016" sldId="650"/>
        </pc:sldMkLst>
      </pc:sldChg>
      <pc:sldChg chg="addSp delSp modSp new mod">
        <pc:chgData name="Alexander Pashuk" userId="7f413f452a2dee94" providerId="LiveId" clId="{63A3E72A-1C57-422B-BAAB-DC8FB3CDF56D}" dt="2020-11-23T20:24:40.516" v="2834"/>
        <pc:sldMkLst>
          <pc:docMk/>
          <pc:sldMk cId="3868564412" sldId="651"/>
        </pc:sldMkLst>
        <pc:spChg chg="mod">
          <ac:chgData name="Alexander Pashuk" userId="7f413f452a2dee94" providerId="LiveId" clId="{63A3E72A-1C57-422B-BAAB-DC8FB3CDF56D}" dt="2020-11-23T20:22:18.668" v="2806" actId="122"/>
          <ac:spMkLst>
            <pc:docMk/>
            <pc:sldMk cId="3868564412" sldId="651"/>
            <ac:spMk id="2" creationId="{CB8759F8-8A55-4189-A3FF-7262EA72224A}"/>
          </ac:spMkLst>
        </pc:spChg>
        <pc:spChg chg="del mod">
          <ac:chgData name="Alexander Pashuk" userId="7f413f452a2dee94" providerId="LiveId" clId="{63A3E72A-1C57-422B-BAAB-DC8FB3CDF56D}" dt="2020-11-23T20:24:40.516" v="2834"/>
          <ac:spMkLst>
            <pc:docMk/>
            <pc:sldMk cId="3868564412" sldId="651"/>
            <ac:spMk id="3" creationId="{43AF107F-DA51-419A-9889-DCCDF5071FFA}"/>
          </ac:spMkLst>
        </pc:spChg>
        <pc:picChg chg="add mod">
          <ac:chgData name="Alexander Pashuk" userId="7f413f452a2dee94" providerId="LiveId" clId="{63A3E72A-1C57-422B-BAAB-DC8FB3CDF56D}" dt="2020-11-23T20:24:40.516" v="2834"/>
          <ac:picMkLst>
            <pc:docMk/>
            <pc:sldMk cId="3868564412" sldId="651"/>
            <ac:picMk id="4098" creationId="{1DD0E81E-8C91-47D6-95E1-8B7A2D40DCF6}"/>
          </ac:picMkLst>
        </pc:picChg>
      </pc:sldChg>
    </pc:docChg>
  </pc:docChgLst>
  <pc:docChgLst>
    <pc:chgData name="Alexander Pashuk" userId="7f413f452a2dee94" providerId="LiveId" clId="{2EBCEF07-940A-4961-A9C0-07C4D39FFE55}"/>
    <pc:docChg chg="modSld">
      <pc:chgData name="Alexander Pashuk" userId="7f413f452a2dee94" providerId="LiveId" clId="{2EBCEF07-940A-4961-A9C0-07C4D39FFE55}" dt="2020-11-23T12:38:01.065" v="0" actId="123"/>
      <pc:docMkLst>
        <pc:docMk/>
      </pc:docMkLst>
      <pc:sldChg chg="modSp mod">
        <pc:chgData name="Alexander Pashuk" userId="7f413f452a2dee94" providerId="LiveId" clId="{2EBCEF07-940A-4961-A9C0-07C4D39FFE55}" dt="2020-11-23T12:38:01.065" v="0" actId="123"/>
        <pc:sldMkLst>
          <pc:docMk/>
          <pc:sldMk cId="119390524" sldId="599"/>
        </pc:sldMkLst>
        <pc:spChg chg="mod">
          <ac:chgData name="Alexander Pashuk" userId="7f413f452a2dee94" providerId="LiveId" clId="{2EBCEF07-940A-4961-A9C0-07C4D39FFE55}" dt="2020-11-23T12:38:01.065" v="0" actId="123"/>
          <ac:spMkLst>
            <pc:docMk/>
            <pc:sldMk cId="119390524" sldId="599"/>
            <ac:spMk id="3" creationId="{4629A07A-A1B5-48AD-AEE5-17262C75E79A}"/>
          </ac:spMkLst>
        </pc:spChg>
      </pc:sldChg>
    </pc:docChg>
  </pc:docChgLst>
  <pc:docChgLst>
    <pc:chgData name="Alexander Pashuk" userId="7f413f452a2dee94" providerId="LiveId" clId="{4D669806-247E-4A53-91C6-3B264ACF27EA}"/>
    <pc:docChg chg="undo custSel addSld delSld modSld sldOrd">
      <pc:chgData name="Alexander Pashuk" userId="7f413f452a2dee94" providerId="LiveId" clId="{4D669806-247E-4A53-91C6-3B264ACF27EA}" dt="2020-12-06T18:14:41.537" v="3414" actId="1076"/>
      <pc:docMkLst>
        <pc:docMk/>
      </pc:docMkLst>
      <pc:sldChg chg="addSp delSp modSp mod">
        <pc:chgData name="Alexander Pashuk" userId="7f413f452a2dee94" providerId="LiveId" clId="{4D669806-247E-4A53-91C6-3B264ACF27EA}" dt="2020-12-05T13:03:55.092" v="611" actId="1076"/>
        <pc:sldMkLst>
          <pc:docMk/>
          <pc:sldMk cId="2170472667" sldId="436"/>
        </pc:sldMkLst>
        <pc:spChg chg="del mod">
          <ac:chgData name="Alexander Pashuk" userId="7f413f452a2dee94" providerId="LiveId" clId="{4D669806-247E-4A53-91C6-3B264ACF27EA}" dt="2020-12-05T13:03:46.465" v="607"/>
          <ac:spMkLst>
            <pc:docMk/>
            <pc:sldMk cId="2170472667" sldId="436"/>
            <ac:spMk id="3" creationId="{D137A599-F7B4-4191-B294-F8B99D2D7269}"/>
          </ac:spMkLst>
        </pc:spChg>
        <pc:picChg chg="add mod">
          <ac:chgData name="Alexander Pashuk" userId="7f413f452a2dee94" providerId="LiveId" clId="{4D669806-247E-4A53-91C6-3B264ACF27EA}" dt="2020-12-05T13:03:55.092" v="611" actId="1076"/>
          <ac:picMkLst>
            <pc:docMk/>
            <pc:sldMk cId="2170472667" sldId="436"/>
            <ac:picMk id="4" creationId="{DE182055-2389-4D16-A1B8-357F5866BD12}"/>
          </ac:picMkLst>
        </pc:picChg>
      </pc:sldChg>
      <pc:sldChg chg="modSp mod">
        <pc:chgData name="Alexander Pashuk" userId="7f413f452a2dee94" providerId="LiveId" clId="{4D669806-247E-4A53-91C6-3B264ACF27EA}" dt="2020-12-05T13:06:57.283" v="850" actId="20577"/>
        <pc:sldMkLst>
          <pc:docMk/>
          <pc:sldMk cId="4057728260" sldId="576"/>
        </pc:sldMkLst>
        <pc:spChg chg="mod">
          <ac:chgData name="Alexander Pashuk" userId="7f413f452a2dee94" providerId="LiveId" clId="{4D669806-247E-4A53-91C6-3B264ACF27EA}" dt="2020-12-05T13:06:57.283" v="850" actId="20577"/>
          <ac:spMkLst>
            <pc:docMk/>
            <pc:sldMk cId="4057728260" sldId="576"/>
            <ac:spMk id="4" creationId="{2E6AEDD6-9D3F-4CCC-B181-A8A88F2CD1A3}"/>
          </ac:spMkLst>
        </pc:spChg>
      </pc:sldChg>
      <pc:sldChg chg="del">
        <pc:chgData name="Alexander Pashuk" userId="7f413f452a2dee94" providerId="LiveId" clId="{4D669806-247E-4A53-91C6-3B264ACF27EA}" dt="2020-12-06T09:19:02.074" v="3132" actId="47"/>
        <pc:sldMkLst>
          <pc:docMk/>
          <pc:sldMk cId="2988519505" sldId="624"/>
        </pc:sldMkLst>
      </pc:sldChg>
      <pc:sldChg chg="modSp mod">
        <pc:chgData name="Alexander Pashuk" userId="7f413f452a2dee94" providerId="LiveId" clId="{4D669806-247E-4A53-91C6-3B264ACF27EA}" dt="2020-12-05T12:09:01.767" v="12" actId="14100"/>
        <pc:sldMkLst>
          <pc:docMk/>
          <pc:sldMk cId="1814252655" sldId="632"/>
        </pc:sldMkLst>
        <pc:spChg chg="mod">
          <ac:chgData name="Alexander Pashuk" userId="7f413f452a2dee94" providerId="LiveId" clId="{4D669806-247E-4A53-91C6-3B264ACF27EA}" dt="2020-12-05T12:08:58.764" v="10" actId="27636"/>
          <ac:spMkLst>
            <pc:docMk/>
            <pc:sldMk cId="1814252655" sldId="632"/>
            <ac:spMk id="5" creationId="{F1742A4B-78B6-4FAD-ABC1-3A591EF72276}"/>
          </ac:spMkLst>
        </pc:spChg>
        <pc:spChg chg="mod">
          <ac:chgData name="Alexander Pashuk" userId="7f413f452a2dee94" providerId="LiveId" clId="{4D669806-247E-4A53-91C6-3B264ACF27EA}" dt="2020-12-05T12:09:01.767" v="12" actId="14100"/>
          <ac:spMkLst>
            <pc:docMk/>
            <pc:sldMk cId="1814252655" sldId="632"/>
            <ac:spMk id="6" creationId="{4728BE19-97F6-4781-9ED2-FF650FCA93C3}"/>
          </ac:spMkLst>
        </pc:spChg>
      </pc:sldChg>
      <pc:sldChg chg="modSp">
        <pc:chgData name="Alexander Pashuk" userId="7f413f452a2dee94" providerId="LiveId" clId="{4D669806-247E-4A53-91C6-3B264ACF27EA}" dt="2020-12-05T12:11:00.793" v="23" actId="20577"/>
        <pc:sldMkLst>
          <pc:docMk/>
          <pc:sldMk cId="2046031869" sldId="633"/>
        </pc:sldMkLst>
        <pc:spChg chg="mod">
          <ac:chgData name="Alexander Pashuk" userId="7f413f452a2dee94" providerId="LiveId" clId="{4D669806-247E-4A53-91C6-3B264ACF27EA}" dt="2020-12-05T12:11:00.793" v="23" actId="20577"/>
          <ac:spMkLst>
            <pc:docMk/>
            <pc:sldMk cId="2046031869" sldId="633"/>
            <ac:spMk id="3" creationId="{37AB674D-4BF7-437F-9B3D-28943D3F3CB6}"/>
          </ac:spMkLst>
        </pc:spChg>
      </pc:sldChg>
      <pc:sldChg chg="modSp mod">
        <pc:chgData name="Alexander Pashuk" userId="7f413f452a2dee94" providerId="LiveId" clId="{4D669806-247E-4A53-91C6-3B264ACF27EA}" dt="2020-12-05T12:17:26.817" v="50" actId="27636"/>
        <pc:sldMkLst>
          <pc:docMk/>
          <pc:sldMk cId="2768948016" sldId="650"/>
        </pc:sldMkLst>
        <pc:spChg chg="mod">
          <ac:chgData name="Alexander Pashuk" userId="7f413f452a2dee94" providerId="LiveId" clId="{4D669806-247E-4A53-91C6-3B264ACF27EA}" dt="2020-12-05T12:16:28.819" v="29" actId="122"/>
          <ac:spMkLst>
            <pc:docMk/>
            <pc:sldMk cId="2768948016" sldId="650"/>
            <ac:spMk id="2" creationId="{36A1EB25-164A-4208-BEC1-C25DECF1F462}"/>
          </ac:spMkLst>
        </pc:spChg>
        <pc:spChg chg="mod">
          <ac:chgData name="Alexander Pashuk" userId="7f413f452a2dee94" providerId="LiveId" clId="{4D669806-247E-4A53-91C6-3B264ACF27EA}" dt="2020-12-05T12:17:26.817" v="50" actId="27636"/>
          <ac:spMkLst>
            <pc:docMk/>
            <pc:sldMk cId="2768948016" sldId="650"/>
            <ac:spMk id="3" creationId="{81B22994-3658-4BC3-9DEB-98910292CECE}"/>
          </ac:spMkLst>
        </pc:spChg>
      </pc:sldChg>
      <pc:sldChg chg="addSp delSp modSp new mod">
        <pc:chgData name="Alexander Pashuk" userId="7f413f452a2dee94" providerId="LiveId" clId="{4D669806-247E-4A53-91C6-3B264ACF27EA}" dt="2020-12-05T12:32:42.446" v="76" actId="1076"/>
        <pc:sldMkLst>
          <pc:docMk/>
          <pc:sldMk cId="3428001715" sldId="652"/>
        </pc:sldMkLst>
        <pc:spChg chg="mod">
          <ac:chgData name="Alexander Pashuk" userId="7f413f452a2dee94" providerId="LiveId" clId="{4D669806-247E-4A53-91C6-3B264ACF27EA}" dt="2020-12-05T12:25:20.708" v="65" actId="122"/>
          <ac:spMkLst>
            <pc:docMk/>
            <pc:sldMk cId="3428001715" sldId="652"/>
            <ac:spMk id="2" creationId="{E88F8667-F5DC-4BE8-B35C-9BB31D2A9B16}"/>
          </ac:spMkLst>
        </pc:spChg>
        <pc:spChg chg="del mod">
          <ac:chgData name="Alexander Pashuk" userId="7f413f452a2dee94" providerId="LiveId" clId="{4D669806-247E-4A53-91C6-3B264ACF27EA}" dt="2020-12-05T12:25:21.957" v="66"/>
          <ac:spMkLst>
            <pc:docMk/>
            <pc:sldMk cId="3428001715" sldId="652"/>
            <ac:spMk id="3" creationId="{F6C77D5C-7D0C-4598-BA5C-7658C448DE30}"/>
          </ac:spMkLst>
        </pc:spChg>
        <pc:spChg chg="add del mod">
          <ac:chgData name="Alexander Pashuk" userId="7f413f452a2dee94" providerId="LiveId" clId="{4D669806-247E-4A53-91C6-3B264ACF27EA}" dt="2020-12-05T12:32:35.299" v="73"/>
          <ac:spMkLst>
            <pc:docMk/>
            <pc:sldMk cId="3428001715" sldId="652"/>
            <ac:spMk id="4" creationId="{FB12FF94-7147-4881-9D35-EB2F4E26F736}"/>
          </ac:spMkLst>
        </pc:spChg>
        <pc:picChg chg="add del mod">
          <ac:chgData name="Alexander Pashuk" userId="7f413f452a2dee94" providerId="LiveId" clId="{4D669806-247E-4A53-91C6-3B264ACF27EA}" dt="2020-12-05T12:32:34.059" v="71" actId="478"/>
          <ac:picMkLst>
            <pc:docMk/>
            <pc:sldMk cId="3428001715" sldId="652"/>
            <ac:picMk id="1026" creationId="{3330DFA1-29CA-4A97-90F9-D5890C0B2CC0}"/>
          </ac:picMkLst>
        </pc:picChg>
        <pc:picChg chg="add mod">
          <ac:chgData name="Alexander Pashuk" userId="7f413f452a2dee94" providerId="LiveId" clId="{4D669806-247E-4A53-91C6-3B264ACF27EA}" dt="2020-12-05T12:32:42.446" v="76" actId="1076"/>
          <ac:picMkLst>
            <pc:docMk/>
            <pc:sldMk cId="3428001715" sldId="652"/>
            <ac:picMk id="1028" creationId="{6B9121C4-AFCE-4472-95BB-BFCC8777EC7F}"/>
          </ac:picMkLst>
        </pc:picChg>
      </pc:sldChg>
      <pc:sldChg chg="modSp new mod">
        <pc:chgData name="Alexander Pashuk" userId="7f413f452a2dee94" providerId="LiveId" clId="{4D669806-247E-4A53-91C6-3B264ACF27EA}" dt="2020-12-05T12:35:04.987" v="218" actId="14100"/>
        <pc:sldMkLst>
          <pc:docMk/>
          <pc:sldMk cId="1759371298" sldId="653"/>
        </pc:sldMkLst>
        <pc:spChg chg="mod">
          <ac:chgData name="Alexander Pashuk" userId="7f413f452a2dee94" providerId="LiveId" clId="{4D669806-247E-4A53-91C6-3B264ACF27EA}" dt="2020-12-05T12:32:58.988" v="111" actId="122"/>
          <ac:spMkLst>
            <pc:docMk/>
            <pc:sldMk cId="1759371298" sldId="653"/>
            <ac:spMk id="2" creationId="{0BD2B649-956D-4FF5-80E9-EEEE97A0A5B9}"/>
          </ac:spMkLst>
        </pc:spChg>
        <pc:spChg chg="mod">
          <ac:chgData name="Alexander Pashuk" userId="7f413f452a2dee94" providerId="LiveId" clId="{4D669806-247E-4A53-91C6-3B264ACF27EA}" dt="2020-12-05T12:35:04.987" v="218" actId="14100"/>
          <ac:spMkLst>
            <pc:docMk/>
            <pc:sldMk cId="1759371298" sldId="653"/>
            <ac:spMk id="3" creationId="{A1D606A5-33E6-4680-A12D-C26FE7587A28}"/>
          </ac:spMkLst>
        </pc:spChg>
      </pc:sldChg>
      <pc:sldChg chg="addSp delSp modSp new mod">
        <pc:chgData name="Alexander Pashuk" userId="7f413f452a2dee94" providerId="LiveId" clId="{4D669806-247E-4A53-91C6-3B264ACF27EA}" dt="2020-12-06T18:14:41.537" v="3414" actId="1076"/>
        <pc:sldMkLst>
          <pc:docMk/>
          <pc:sldMk cId="2378727643" sldId="654"/>
        </pc:sldMkLst>
        <pc:spChg chg="mod">
          <ac:chgData name="Alexander Pashuk" userId="7f413f452a2dee94" providerId="LiveId" clId="{4D669806-247E-4A53-91C6-3B264ACF27EA}" dt="2020-12-05T13:00:06.020" v="455" actId="20577"/>
          <ac:spMkLst>
            <pc:docMk/>
            <pc:sldMk cId="2378727643" sldId="654"/>
            <ac:spMk id="2" creationId="{FDCB8EEA-0EC5-45AF-9528-E871D1A38AD6}"/>
          </ac:spMkLst>
        </pc:spChg>
        <pc:spChg chg="del mod">
          <ac:chgData name="Alexander Pashuk" userId="7f413f452a2dee94" providerId="LiveId" clId="{4D669806-247E-4A53-91C6-3B264ACF27EA}" dt="2020-12-05T12:58:33.819" v="320"/>
          <ac:spMkLst>
            <pc:docMk/>
            <pc:sldMk cId="2378727643" sldId="654"/>
            <ac:spMk id="3" creationId="{1D7542B9-EE4C-483F-BE98-3A3F48DE0AD1}"/>
          </ac:spMkLst>
        </pc:spChg>
        <pc:spChg chg="add del mod">
          <ac:chgData name="Alexander Pashuk" userId="7f413f452a2dee94" providerId="LiveId" clId="{4D669806-247E-4A53-91C6-3B264ACF27EA}" dt="2020-12-06T18:14:35.244" v="3412"/>
          <ac:spMkLst>
            <pc:docMk/>
            <pc:sldMk cId="2378727643" sldId="654"/>
            <ac:spMk id="3" creationId="{464BAF3D-FD1B-4290-B2CB-79B4997851E4}"/>
          </ac:spMkLst>
        </pc:spChg>
        <pc:picChg chg="add mod">
          <ac:chgData name="Alexander Pashuk" userId="7f413f452a2dee94" providerId="LiveId" clId="{4D669806-247E-4A53-91C6-3B264ACF27EA}" dt="2020-12-06T18:14:41.537" v="3414" actId="1076"/>
          <ac:picMkLst>
            <pc:docMk/>
            <pc:sldMk cId="2378727643" sldId="654"/>
            <ac:picMk id="1026" creationId="{C1E16359-EB58-45DA-B0C9-8EABCF69D3DC}"/>
          </ac:picMkLst>
        </pc:picChg>
        <pc:picChg chg="add del mod">
          <ac:chgData name="Alexander Pashuk" userId="7f413f452a2dee94" providerId="LiveId" clId="{4D669806-247E-4A53-91C6-3B264ACF27EA}" dt="2020-12-06T18:14:33.965" v="3410" actId="478"/>
          <ac:picMkLst>
            <pc:docMk/>
            <pc:sldMk cId="2378727643" sldId="654"/>
            <ac:picMk id="2050" creationId="{28D83810-64D9-4C5D-9FFA-D4DB9233C694}"/>
          </ac:picMkLst>
        </pc:picChg>
      </pc:sldChg>
      <pc:sldChg chg="modSp new mod ord">
        <pc:chgData name="Alexander Pashuk" userId="7f413f452a2dee94" providerId="LiveId" clId="{4D669806-247E-4A53-91C6-3B264ACF27EA}" dt="2020-12-05T12:41:56.045" v="318"/>
        <pc:sldMkLst>
          <pc:docMk/>
          <pc:sldMk cId="2977120009" sldId="655"/>
        </pc:sldMkLst>
        <pc:spChg chg="mod">
          <ac:chgData name="Alexander Pashuk" userId="7f413f452a2dee94" providerId="LiveId" clId="{4D669806-247E-4A53-91C6-3B264ACF27EA}" dt="2020-12-05T12:41:53.967" v="316"/>
          <ac:spMkLst>
            <pc:docMk/>
            <pc:sldMk cId="2977120009" sldId="655"/>
            <ac:spMk id="2" creationId="{DB9D2955-3089-4CDF-9F2A-46F7B81A69A4}"/>
          </ac:spMkLst>
        </pc:spChg>
        <pc:spChg chg="mod">
          <ac:chgData name="Alexander Pashuk" userId="7f413f452a2dee94" providerId="LiveId" clId="{4D669806-247E-4A53-91C6-3B264ACF27EA}" dt="2020-12-05T12:41:27.174" v="315" actId="20577"/>
          <ac:spMkLst>
            <pc:docMk/>
            <pc:sldMk cId="2977120009" sldId="655"/>
            <ac:spMk id="3" creationId="{AB8A4FFF-B1A1-4FC6-89D6-FBA07655EA39}"/>
          </ac:spMkLst>
        </pc:spChg>
      </pc:sldChg>
      <pc:sldChg chg="modSp new mod">
        <pc:chgData name="Alexander Pashuk" userId="7f413f452a2dee94" providerId="LiveId" clId="{4D669806-247E-4A53-91C6-3B264ACF27EA}" dt="2020-12-05T13:01:29.591" v="584" actId="27636"/>
        <pc:sldMkLst>
          <pc:docMk/>
          <pc:sldMk cId="3774608422" sldId="656"/>
        </pc:sldMkLst>
        <pc:spChg chg="mod">
          <ac:chgData name="Alexander Pashuk" userId="7f413f452a2dee94" providerId="LiveId" clId="{4D669806-247E-4A53-91C6-3B264ACF27EA}" dt="2020-12-05T13:00:08.709" v="457" actId="122"/>
          <ac:spMkLst>
            <pc:docMk/>
            <pc:sldMk cId="3774608422" sldId="656"/>
            <ac:spMk id="2" creationId="{B6282B27-72D7-408E-BDB2-1610CAF075C7}"/>
          </ac:spMkLst>
        </pc:spChg>
        <pc:spChg chg="mod">
          <ac:chgData name="Alexander Pashuk" userId="7f413f452a2dee94" providerId="LiveId" clId="{4D669806-247E-4A53-91C6-3B264ACF27EA}" dt="2020-12-05T13:01:29.591" v="584" actId="27636"/>
          <ac:spMkLst>
            <pc:docMk/>
            <pc:sldMk cId="3774608422" sldId="656"/>
            <ac:spMk id="3" creationId="{4FEBCC01-17CC-498D-BFF2-95B70CCA58E9}"/>
          </ac:spMkLst>
        </pc:spChg>
      </pc:sldChg>
      <pc:sldChg chg="modSp add mod">
        <pc:chgData name="Alexander Pashuk" userId="7f413f452a2dee94" providerId="LiveId" clId="{4D669806-247E-4A53-91C6-3B264ACF27EA}" dt="2020-12-05T12:39:47.914" v="261" actId="20577"/>
        <pc:sldMkLst>
          <pc:docMk/>
          <pc:sldMk cId="2112533583" sldId="657"/>
        </pc:sldMkLst>
        <pc:spChg chg="mod">
          <ac:chgData name="Alexander Pashuk" userId="7f413f452a2dee94" providerId="LiveId" clId="{4D669806-247E-4A53-91C6-3B264ACF27EA}" dt="2020-12-05T12:39:20.188" v="220"/>
          <ac:spMkLst>
            <pc:docMk/>
            <pc:sldMk cId="2112533583" sldId="657"/>
            <ac:spMk id="2" creationId="{1036AB34-8311-4EA8-B7B4-8D6E60EE5885}"/>
          </ac:spMkLst>
        </pc:spChg>
        <pc:spChg chg="mod">
          <ac:chgData name="Alexander Pashuk" userId="7f413f452a2dee94" providerId="LiveId" clId="{4D669806-247E-4A53-91C6-3B264ACF27EA}" dt="2020-12-05T12:39:47.914" v="261" actId="20577"/>
          <ac:spMkLst>
            <pc:docMk/>
            <pc:sldMk cId="2112533583" sldId="657"/>
            <ac:spMk id="3" creationId="{37AB674D-4BF7-437F-9B3D-28943D3F3CB6}"/>
          </ac:spMkLst>
        </pc:spChg>
      </pc:sldChg>
      <pc:sldChg chg="addSp delSp modSp add mod ord">
        <pc:chgData name="Alexander Pashuk" userId="7f413f452a2dee94" providerId="LiveId" clId="{4D669806-247E-4A53-91C6-3B264ACF27EA}" dt="2020-12-05T12:59:55.285" v="438" actId="6549"/>
        <pc:sldMkLst>
          <pc:docMk/>
          <pc:sldMk cId="1481687235" sldId="658"/>
        </pc:sldMkLst>
        <pc:spChg chg="add mod">
          <ac:chgData name="Alexander Pashuk" userId="7f413f452a2dee94" providerId="LiveId" clId="{4D669806-247E-4A53-91C6-3B264ACF27EA}" dt="2020-12-05T12:59:55.285" v="438" actId="6549"/>
          <ac:spMkLst>
            <pc:docMk/>
            <pc:sldMk cId="1481687235" sldId="658"/>
            <ac:spMk id="3" creationId="{21027FF7-6BA4-4D56-A3CF-B3FEFB749B8D}"/>
          </ac:spMkLst>
        </pc:spChg>
        <pc:picChg chg="del">
          <ac:chgData name="Alexander Pashuk" userId="7f413f452a2dee94" providerId="LiveId" clId="{4D669806-247E-4A53-91C6-3B264ACF27EA}" dt="2020-12-05T12:59:02.366" v="330" actId="478"/>
          <ac:picMkLst>
            <pc:docMk/>
            <pc:sldMk cId="1481687235" sldId="658"/>
            <ac:picMk id="2050" creationId="{28D83810-64D9-4C5D-9FFA-D4DB9233C694}"/>
          </ac:picMkLst>
        </pc:picChg>
      </pc:sldChg>
      <pc:sldChg chg="addSp delSp modSp new mod">
        <pc:chgData name="Alexander Pashuk" userId="7f413f452a2dee94" providerId="LiveId" clId="{4D669806-247E-4A53-91C6-3B264ACF27EA}" dt="2020-12-05T13:19:11.138" v="887" actId="14100"/>
        <pc:sldMkLst>
          <pc:docMk/>
          <pc:sldMk cId="3215774551" sldId="659"/>
        </pc:sldMkLst>
        <pc:spChg chg="mod">
          <ac:chgData name="Alexander Pashuk" userId="7f413f452a2dee94" providerId="LiveId" clId="{4D669806-247E-4A53-91C6-3B264ACF27EA}" dt="2020-12-05T13:18:52.621" v="877" actId="122"/>
          <ac:spMkLst>
            <pc:docMk/>
            <pc:sldMk cId="3215774551" sldId="659"/>
            <ac:spMk id="2" creationId="{8E8B793F-B4D7-4A14-8AAE-7F5CB78ABA99}"/>
          </ac:spMkLst>
        </pc:spChg>
        <pc:spChg chg="del mod">
          <ac:chgData name="Alexander Pashuk" userId="7f413f452a2dee94" providerId="LiveId" clId="{4D669806-247E-4A53-91C6-3B264ACF27EA}" dt="2020-12-05T13:18:54.227" v="879"/>
          <ac:spMkLst>
            <pc:docMk/>
            <pc:sldMk cId="3215774551" sldId="659"/>
            <ac:spMk id="3" creationId="{8202AF46-DCFE-4875-A38F-6CE43E18CF47}"/>
          </ac:spMkLst>
        </pc:spChg>
        <pc:picChg chg="add mod">
          <ac:chgData name="Alexander Pashuk" userId="7f413f452a2dee94" providerId="LiveId" clId="{4D669806-247E-4A53-91C6-3B264ACF27EA}" dt="2020-12-05T13:19:11.138" v="887" actId="14100"/>
          <ac:picMkLst>
            <pc:docMk/>
            <pc:sldMk cId="3215774551" sldId="659"/>
            <ac:picMk id="2050" creationId="{66F6525F-C85C-4AD2-91E3-0B4699AD68D5}"/>
          </ac:picMkLst>
        </pc:picChg>
      </pc:sldChg>
      <pc:sldChg chg="modSp new mod">
        <pc:chgData name="Alexander Pashuk" userId="7f413f452a2dee94" providerId="LiveId" clId="{4D669806-247E-4A53-91C6-3B264ACF27EA}" dt="2020-12-05T13:21:30.487" v="965" actId="27636"/>
        <pc:sldMkLst>
          <pc:docMk/>
          <pc:sldMk cId="459829834" sldId="660"/>
        </pc:sldMkLst>
        <pc:spChg chg="mod">
          <ac:chgData name="Alexander Pashuk" userId="7f413f452a2dee94" providerId="LiveId" clId="{4D669806-247E-4A53-91C6-3B264ACF27EA}" dt="2020-12-05T13:20:49.471" v="948" actId="122"/>
          <ac:spMkLst>
            <pc:docMk/>
            <pc:sldMk cId="459829834" sldId="660"/>
            <ac:spMk id="2" creationId="{38627D03-EA12-40F2-A599-E854656C66A7}"/>
          </ac:spMkLst>
        </pc:spChg>
        <pc:spChg chg="mod">
          <ac:chgData name="Alexander Pashuk" userId="7f413f452a2dee94" providerId="LiveId" clId="{4D669806-247E-4A53-91C6-3B264ACF27EA}" dt="2020-12-05T13:21:30.487" v="965" actId="27636"/>
          <ac:spMkLst>
            <pc:docMk/>
            <pc:sldMk cId="459829834" sldId="660"/>
            <ac:spMk id="3" creationId="{243E62BA-E3C4-4AE6-A221-E031ED9CE25D}"/>
          </ac:spMkLst>
        </pc:spChg>
      </pc:sldChg>
      <pc:sldChg chg="addSp delSp modSp new mod modClrScheme chgLayout">
        <pc:chgData name="Alexander Pashuk" userId="7f413f452a2dee94" providerId="LiveId" clId="{4D669806-247E-4A53-91C6-3B264ACF27EA}" dt="2020-12-05T13:23:46.701" v="998" actId="1076"/>
        <pc:sldMkLst>
          <pc:docMk/>
          <pc:sldMk cId="3675881408" sldId="661"/>
        </pc:sldMkLst>
        <pc:spChg chg="mod ord">
          <ac:chgData name="Alexander Pashuk" userId="7f413f452a2dee94" providerId="LiveId" clId="{4D669806-247E-4A53-91C6-3B264ACF27EA}" dt="2020-12-05T13:22:00.046" v="975" actId="700"/>
          <ac:spMkLst>
            <pc:docMk/>
            <pc:sldMk cId="3675881408" sldId="661"/>
            <ac:spMk id="2" creationId="{22D6123F-C703-4975-A211-2C10EB7621E9}"/>
          </ac:spMkLst>
        </pc:spChg>
        <pc:spChg chg="del mod ord">
          <ac:chgData name="Alexander Pashuk" userId="7f413f452a2dee94" providerId="LiveId" clId="{4D669806-247E-4A53-91C6-3B264ACF27EA}" dt="2020-12-05T13:22:00.046" v="975" actId="700"/>
          <ac:spMkLst>
            <pc:docMk/>
            <pc:sldMk cId="3675881408" sldId="661"/>
            <ac:spMk id="3" creationId="{FB2354E7-DEFF-41D1-81D4-870F4E212864}"/>
          </ac:spMkLst>
        </pc:spChg>
        <pc:spChg chg="add del mod ord">
          <ac:chgData name="Alexander Pashuk" userId="7f413f452a2dee94" providerId="LiveId" clId="{4D669806-247E-4A53-91C6-3B264ACF27EA}" dt="2020-12-05T13:22:16.874" v="981"/>
          <ac:spMkLst>
            <pc:docMk/>
            <pc:sldMk cId="3675881408" sldId="661"/>
            <ac:spMk id="4" creationId="{1C2B4EFF-7B28-4F73-BEF5-38EB364EA7B5}"/>
          </ac:spMkLst>
        </pc:spChg>
        <pc:spChg chg="add del mod ord">
          <ac:chgData name="Alexander Pashuk" userId="7f413f452a2dee94" providerId="LiveId" clId="{4D669806-247E-4A53-91C6-3B264ACF27EA}" dt="2020-12-05T13:22:04.503" v="977"/>
          <ac:spMkLst>
            <pc:docMk/>
            <pc:sldMk cId="3675881408" sldId="661"/>
            <ac:spMk id="5" creationId="{32BCFCDB-49E2-432A-ABAD-870B51920788}"/>
          </ac:spMkLst>
        </pc:spChg>
        <pc:picChg chg="add mod">
          <ac:chgData name="Alexander Pashuk" userId="7f413f452a2dee94" providerId="LiveId" clId="{4D669806-247E-4A53-91C6-3B264ACF27EA}" dt="2020-12-05T13:23:46.701" v="998" actId="1076"/>
          <ac:picMkLst>
            <pc:docMk/>
            <pc:sldMk cId="3675881408" sldId="661"/>
            <ac:picMk id="6" creationId="{3BEF2896-BCE0-476A-9A43-F235F1FCAC79}"/>
          </ac:picMkLst>
        </pc:picChg>
        <pc:picChg chg="add mod">
          <ac:chgData name="Alexander Pashuk" userId="7f413f452a2dee94" providerId="LiveId" clId="{4D669806-247E-4A53-91C6-3B264ACF27EA}" dt="2020-12-05T13:23:41.442" v="997" actId="1076"/>
          <ac:picMkLst>
            <pc:docMk/>
            <pc:sldMk cId="3675881408" sldId="661"/>
            <ac:picMk id="7" creationId="{093FAEC6-422E-4890-85A5-E42524EE6237}"/>
          </ac:picMkLst>
        </pc:picChg>
      </pc:sldChg>
      <pc:sldChg chg="modSp new mod">
        <pc:chgData name="Alexander Pashuk" userId="7f413f452a2dee94" providerId="LiveId" clId="{4D669806-247E-4A53-91C6-3B264ACF27EA}" dt="2020-12-05T14:05:01.902" v="1106" actId="20577"/>
        <pc:sldMkLst>
          <pc:docMk/>
          <pc:sldMk cId="150483755" sldId="662"/>
        </pc:sldMkLst>
        <pc:spChg chg="mod">
          <ac:chgData name="Alexander Pashuk" userId="7f413f452a2dee94" providerId="LiveId" clId="{4D669806-247E-4A53-91C6-3B264ACF27EA}" dt="2020-12-05T13:26:38.356" v="1017" actId="122"/>
          <ac:spMkLst>
            <pc:docMk/>
            <pc:sldMk cId="150483755" sldId="662"/>
            <ac:spMk id="2" creationId="{CF49CF43-47AF-454F-B5D0-9F268A07652D}"/>
          </ac:spMkLst>
        </pc:spChg>
        <pc:spChg chg="mod">
          <ac:chgData name="Alexander Pashuk" userId="7f413f452a2dee94" providerId="LiveId" clId="{4D669806-247E-4A53-91C6-3B264ACF27EA}" dt="2020-12-05T14:05:01.902" v="1106" actId="20577"/>
          <ac:spMkLst>
            <pc:docMk/>
            <pc:sldMk cId="150483755" sldId="662"/>
            <ac:spMk id="3" creationId="{406D2DB4-DB51-43A9-8355-AD4749CEA4D1}"/>
          </ac:spMkLst>
        </pc:spChg>
      </pc:sldChg>
      <pc:sldChg chg="addSp delSp modSp new mod">
        <pc:chgData name="Alexander Pashuk" userId="7f413f452a2dee94" providerId="LiveId" clId="{4D669806-247E-4A53-91C6-3B264ACF27EA}" dt="2020-12-05T14:20:59.133" v="1135" actId="1076"/>
        <pc:sldMkLst>
          <pc:docMk/>
          <pc:sldMk cId="86730314" sldId="663"/>
        </pc:sldMkLst>
        <pc:spChg chg="mod">
          <ac:chgData name="Alexander Pashuk" userId="7f413f452a2dee94" providerId="LiveId" clId="{4D669806-247E-4A53-91C6-3B264ACF27EA}" dt="2020-12-05T14:20:48.502" v="1131" actId="20577"/>
          <ac:spMkLst>
            <pc:docMk/>
            <pc:sldMk cId="86730314" sldId="663"/>
            <ac:spMk id="2" creationId="{8A7C371E-813D-4A19-9D66-6075B54F60E6}"/>
          </ac:spMkLst>
        </pc:spChg>
        <pc:spChg chg="del mod">
          <ac:chgData name="Alexander Pashuk" userId="7f413f452a2dee94" providerId="LiveId" clId="{4D669806-247E-4A53-91C6-3B264ACF27EA}" dt="2020-12-05T14:20:49.779" v="1132"/>
          <ac:spMkLst>
            <pc:docMk/>
            <pc:sldMk cId="86730314" sldId="663"/>
            <ac:spMk id="3" creationId="{E803C782-14CD-4FE3-91BE-B5DB318520E5}"/>
          </ac:spMkLst>
        </pc:spChg>
        <pc:picChg chg="add mod">
          <ac:chgData name="Alexander Pashuk" userId="7f413f452a2dee94" providerId="LiveId" clId="{4D669806-247E-4A53-91C6-3B264ACF27EA}" dt="2020-12-05T14:20:59.133" v="1135" actId="1076"/>
          <ac:picMkLst>
            <pc:docMk/>
            <pc:sldMk cId="86730314" sldId="663"/>
            <ac:picMk id="1026" creationId="{6103A676-CFF7-4D1A-B05A-580376B8CDAB}"/>
          </ac:picMkLst>
        </pc:picChg>
      </pc:sldChg>
      <pc:sldChg chg="addSp delSp modSp new mod">
        <pc:chgData name="Alexander Pashuk" userId="7f413f452a2dee94" providerId="LiveId" clId="{4D669806-247E-4A53-91C6-3B264ACF27EA}" dt="2020-12-05T14:22:36.172" v="1153" actId="122"/>
        <pc:sldMkLst>
          <pc:docMk/>
          <pc:sldMk cId="1477716113" sldId="664"/>
        </pc:sldMkLst>
        <pc:spChg chg="mod">
          <ac:chgData name="Alexander Pashuk" userId="7f413f452a2dee94" providerId="LiveId" clId="{4D669806-247E-4A53-91C6-3B264ACF27EA}" dt="2020-12-05T14:22:36.172" v="1153" actId="122"/>
          <ac:spMkLst>
            <pc:docMk/>
            <pc:sldMk cId="1477716113" sldId="664"/>
            <ac:spMk id="2" creationId="{BC388197-C2EC-40AB-85BC-27F4C77D72B3}"/>
          </ac:spMkLst>
        </pc:spChg>
        <pc:spChg chg="del mod">
          <ac:chgData name="Alexander Pashuk" userId="7f413f452a2dee94" providerId="LiveId" clId="{4D669806-247E-4A53-91C6-3B264ACF27EA}" dt="2020-12-05T14:21:30.401" v="1137"/>
          <ac:spMkLst>
            <pc:docMk/>
            <pc:sldMk cId="1477716113" sldId="664"/>
            <ac:spMk id="3" creationId="{A0647820-A002-49B0-9627-D986FEC29F09}"/>
          </ac:spMkLst>
        </pc:spChg>
        <pc:spChg chg="add del mod">
          <ac:chgData name="Alexander Pashuk" userId="7f413f452a2dee94" providerId="LiveId" clId="{4D669806-247E-4A53-91C6-3B264ACF27EA}" dt="2020-12-05T14:22:25.385" v="1148"/>
          <ac:spMkLst>
            <pc:docMk/>
            <pc:sldMk cId="1477716113" sldId="664"/>
            <ac:spMk id="4" creationId="{63AA11CF-E3FD-40D1-821C-3B70B8BA0501}"/>
          </ac:spMkLst>
        </pc:spChg>
        <pc:picChg chg="add del mod">
          <ac:chgData name="Alexander Pashuk" userId="7f413f452a2dee94" providerId="LiveId" clId="{4D669806-247E-4A53-91C6-3B264ACF27EA}" dt="2020-12-05T14:22:24.004" v="1146" actId="478"/>
          <ac:picMkLst>
            <pc:docMk/>
            <pc:sldMk cId="1477716113" sldId="664"/>
            <ac:picMk id="2050" creationId="{249134EB-716D-422A-A839-A3CC9B300D79}"/>
          </ac:picMkLst>
        </pc:picChg>
        <pc:picChg chg="add mod">
          <ac:chgData name="Alexander Pashuk" userId="7f413f452a2dee94" providerId="LiveId" clId="{4D669806-247E-4A53-91C6-3B264ACF27EA}" dt="2020-12-05T14:22:35.139" v="1152" actId="1076"/>
          <ac:picMkLst>
            <pc:docMk/>
            <pc:sldMk cId="1477716113" sldId="664"/>
            <ac:picMk id="2052" creationId="{BBD838E8-72CC-4C94-89AE-D6D8C39DB9CC}"/>
          </ac:picMkLst>
        </pc:picChg>
      </pc:sldChg>
      <pc:sldChg chg="modSp new mod">
        <pc:chgData name="Alexander Pashuk" userId="7f413f452a2dee94" providerId="LiveId" clId="{4D669806-247E-4A53-91C6-3B264ACF27EA}" dt="2020-12-05T14:24:30.154" v="1344" actId="20577"/>
        <pc:sldMkLst>
          <pc:docMk/>
          <pc:sldMk cId="1434359455" sldId="665"/>
        </pc:sldMkLst>
        <pc:spChg chg="mod">
          <ac:chgData name="Alexander Pashuk" userId="7f413f452a2dee94" providerId="LiveId" clId="{4D669806-247E-4A53-91C6-3B264ACF27EA}" dt="2020-12-05T14:22:51.848" v="1155" actId="122"/>
          <ac:spMkLst>
            <pc:docMk/>
            <pc:sldMk cId="1434359455" sldId="665"/>
            <ac:spMk id="2" creationId="{385DDBFE-0EB1-4BDA-989D-5E26CBF7445C}"/>
          </ac:spMkLst>
        </pc:spChg>
        <pc:spChg chg="mod">
          <ac:chgData name="Alexander Pashuk" userId="7f413f452a2dee94" providerId="LiveId" clId="{4D669806-247E-4A53-91C6-3B264ACF27EA}" dt="2020-12-05T14:24:30.154" v="1344" actId="20577"/>
          <ac:spMkLst>
            <pc:docMk/>
            <pc:sldMk cId="1434359455" sldId="665"/>
            <ac:spMk id="3" creationId="{E1F12061-7638-459F-9F40-F684F2238F89}"/>
          </ac:spMkLst>
        </pc:spChg>
      </pc:sldChg>
      <pc:sldChg chg="addSp delSp modSp new mod">
        <pc:chgData name="Alexander Pashuk" userId="7f413f452a2dee94" providerId="LiveId" clId="{4D669806-247E-4A53-91C6-3B264ACF27EA}" dt="2020-12-05T14:27:22.397" v="1359" actId="1076"/>
        <pc:sldMkLst>
          <pc:docMk/>
          <pc:sldMk cId="832823977" sldId="666"/>
        </pc:sldMkLst>
        <pc:spChg chg="mod">
          <ac:chgData name="Alexander Pashuk" userId="7f413f452a2dee94" providerId="LiveId" clId="{4D669806-247E-4A53-91C6-3B264ACF27EA}" dt="2020-12-05T14:27:12.796" v="1353" actId="122"/>
          <ac:spMkLst>
            <pc:docMk/>
            <pc:sldMk cId="832823977" sldId="666"/>
            <ac:spMk id="2" creationId="{4FB12F00-8246-4B4B-BB70-2309C3BA676C}"/>
          </ac:spMkLst>
        </pc:spChg>
        <pc:spChg chg="del mod">
          <ac:chgData name="Alexander Pashuk" userId="7f413f452a2dee94" providerId="LiveId" clId="{4D669806-247E-4A53-91C6-3B264ACF27EA}" dt="2020-12-05T14:27:14.773" v="1355"/>
          <ac:spMkLst>
            <pc:docMk/>
            <pc:sldMk cId="832823977" sldId="666"/>
            <ac:spMk id="3" creationId="{3967E9A8-023E-4A1F-ADCE-2F204DACE8A6}"/>
          </ac:spMkLst>
        </pc:spChg>
        <pc:picChg chg="add mod">
          <ac:chgData name="Alexander Pashuk" userId="7f413f452a2dee94" providerId="LiveId" clId="{4D669806-247E-4A53-91C6-3B264ACF27EA}" dt="2020-12-05T14:27:22.397" v="1359" actId="1076"/>
          <ac:picMkLst>
            <pc:docMk/>
            <pc:sldMk cId="832823977" sldId="666"/>
            <ac:picMk id="3074" creationId="{C0BB91B6-58B5-4918-8CB5-82A41FB32E0E}"/>
          </ac:picMkLst>
        </pc:picChg>
      </pc:sldChg>
      <pc:sldChg chg="addSp modSp new mod">
        <pc:chgData name="Alexander Pashuk" userId="7f413f452a2dee94" providerId="LiveId" clId="{4D669806-247E-4A53-91C6-3B264ACF27EA}" dt="2020-12-05T17:08:27.885" v="1717" actId="27636"/>
        <pc:sldMkLst>
          <pc:docMk/>
          <pc:sldMk cId="3113428762" sldId="667"/>
        </pc:sldMkLst>
        <pc:spChg chg="mod">
          <ac:chgData name="Alexander Pashuk" userId="7f413f452a2dee94" providerId="LiveId" clId="{4D669806-247E-4A53-91C6-3B264ACF27EA}" dt="2020-12-05T14:35:36.297" v="1572" actId="122"/>
          <ac:spMkLst>
            <pc:docMk/>
            <pc:sldMk cId="3113428762" sldId="667"/>
            <ac:spMk id="2" creationId="{8686CFBA-3B52-4D7E-9905-861E8D90094B}"/>
          </ac:spMkLst>
        </pc:spChg>
        <pc:spChg chg="mod">
          <ac:chgData name="Alexander Pashuk" userId="7f413f452a2dee94" providerId="LiveId" clId="{4D669806-247E-4A53-91C6-3B264ACF27EA}" dt="2020-12-05T17:08:27.885" v="1717" actId="27636"/>
          <ac:spMkLst>
            <pc:docMk/>
            <pc:sldMk cId="3113428762" sldId="667"/>
            <ac:spMk id="3" creationId="{71FBB022-01BF-4688-B8D0-B6D353752093}"/>
          </ac:spMkLst>
        </pc:spChg>
        <pc:graphicFrameChg chg="add mod modGraphic">
          <ac:chgData name="Alexander Pashuk" userId="7f413f452a2dee94" providerId="LiveId" clId="{4D669806-247E-4A53-91C6-3B264ACF27EA}" dt="2020-12-05T17:06:28.624" v="1627" actId="20577"/>
          <ac:graphicFrameMkLst>
            <pc:docMk/>
            <pc:sldMk cId="3113428762" sldId="667"/>
            <ac:graphicFrameMk id="4" creationId="{E61C18B2-69AF-4F19-BF51-7F3CB6F29534}"/>
          </ac:graphicFrameMkLst>
        </pc:graphicFrameChg>
      </pc:sldChg>
      <pc:sldChg chg="addSp delSp modSp new mod">
        <pc:chgData name="Alexander Pashuk" userId="7f413f452a2dee94" providerId="LiveId" clId="{4D669806-247E-4A53-91C6-3B264ACF27EA}" dt="2020-12-05T17:59:55.017" v="1767" actId="1076"/>
        <pc:sldMkLst>
          <pc:docMk/>
          <pc:sldMk cId="103710126" sldId="668"/>
        </pc:sldMkLst>
        <pc:spChg chg="mod">
          <ac:chgData name="Alexander Pashuk" userId="7f413f452a2dee94" providerId="LiveId" clId="{4D669806-247E-4A53-91C6-3B264ACF27EA}" dt="2020-12-05T17:59:02.262" v="1747" actId="20577"/>
          <ac:spMkLst>
            <pc:docMk/>
            <pc:sldMk cId="103710126" sldId="668"/>
            <ac:spMk id="2" creationId="{35D7C0E2-E4CA-4FFE-AE2F-367552988C04}"/>
          </ac:spMkLst>
        </pc:spChg>
        <pc:spChg chg="del mod">
          <ac:chgData name="Alexander Pashuk" userId="7f413f452a2dee94" providerId="LiveId" clId="{4D669806-247E-4A53-91C6-3B264ACF27EA}" dt="2020-12-05T17:59:03.601" v="1749"/>
          <ac:spMkLst>
            <pc:docMk/>
            <pc:sldMk cId="103710126" sldId="668"/>
            <ac:spMk id="3" creationId="{88701D73-F885-4E56-AD10-A432E981CEBB}"/>
          </ac:spMkLst>
        </pc:spChg>
        <pc:spChg chg="add del mod">
          <ac:chgData name="Alexander Pashuk" userId="7f413f452a2dee94" providerId="LiveId" clId="{4D669806-247E-4A53-91C6-3B264ACF27EA}" dt="2020-12-05T17:59:47.280" v="1764"/>
          <ac:spMkLst>
            <pc:docMk/>
            <pc:sldMk cId="103710126" sldId="668"/>
            <ac:spMk id="4" creationId="{4C6BD6BD-DA2B-4C2E-8021-F80D9A9C113B}"/>
          </ac:spMkLst>
        </pc:spChg>
        <pc:picChg chg="add del mod">
          <ac:chgData name="Alexander Pashuk" userId="7f413f452a2dee94" providerId="LiveId" clId="{4D669806-247E-4A53-91C6-3B264ACF27EA}" dt="2020-12-05T17:59:46.114" v="1762" actId="478"/>
          <ac:picMkLst>
            <pc:docMk/>
            <pc:sldMk cId="103710126" sldId="668"/>
            <ac:picMk id="4098" creationId="{9EB9BF3C-4367-442A-899B-FC4876965554}"/>
          </ac:picMkLst>
        </pc:picChg>
        <pc:picChg chg="add mod">
          <ac:chgData name="Alexander Pashuk" userId="7f413f452a2dee94" providerId="LiveId" clId="{4D669806-247E-4A53-91C6-3B264ACF27EA}" dt="2020-12-05T17:59:55.017" v="1767" actId="1076"/>
          <ac:picMkLst>
            <pc:docMk/>
            <pc:sldMk cId="103710126" sldId="668"/>
            <ac:picMk id="4100" creationId="{B78BFDC9-5E3C-49EC-9BB2-A3CCFF33723F}"/>
          </ac:picMkLst>
        </pc:picChg>
      </pc:sldChg>
      <pc:sldChg chg="addSp delSp modSp new mod">
        <pc:chgData name="Alexander Pashuk" userId="7f413f452a2dee94" providerId="LiveId" clId="{4D669806-247E-4A53-91C6-3B264ACF27EA}" dt="2020-12-05T18:13:17.319" v="1773" actId="1076"/>
        <pc:sldMkLst>
          <pc:docMk/>
          <pc:sldMk cId="3413872624" sldId="669"/>
        </pc:sldMkLst>
        <pc:spChg chg="mod">
          <ac:chgData name="Alexander Pashuk" userId="7f413f452a2dee94" providerId="LiveId" clId="{4D669806-247E-4A53-91C6-3B264ACF27EA}" dt="2020-12-05T17:59:44.125" v="1761" actId="122"/>
          <ac:spMkLst>
            <pc:docMk/>
            <pc:sldMk cId="3413872624" sldId="669"/>
            <ac:spMk id="2" creationId="{B87DFA96-4E45-4B97-9A26-87EFD137FA35}"/>
          </ac:spMkLst>
        </pc:spChg>
        <pc:spChg chg="del mod">
          <ac:chgData name="Alexander Pashuk" userId="7f413f452a2dee94" providerId="LiveId" clId="{4D669806-247E-4A53-91C6-3B264ACF27EA}" dt="2020-12-05T18:13:04.761" v="1769"/>
          <ac:spMkLst>
            <pc:docMk/>
            <pc:sldMk cId="3413872624" sldId="669"/>
            <ac:spMk id="3" creationId="{7A494EA7-CEF3-4DA7-A383-685821DFFF98}"/>
          </ac:spMkLst>
        </pc:spChg>
        <pc:picChg chg="add mod">
          <ac:chgData name="Alexander Pashuk" userId="7f413f452a2dee94" providerId="LiveId" clId="{4D669806-247E-4A53-91C6-3B264ACF27EA}" dt="2020-12-05T18:13:17.319" v="1773" actId="1076"/>
          <ac:picMkLst>
            <pc:docMk/>
            <pc:sldMk cId="3413872624" sldId="669"/>
            <ac:picMk id="5122" creationId="{5E6ACF52-A6FB-4E16-8EE4-44DA50E9313B}"/>
          </ac:picMkLst>
        </pc:picChg>
      </pc:sldChg>
      <pc:sldChg chg="modSp new mod">
        <pc:chgData name="Alexander Pashuk" userId="7f413f452a2dee94" providerId="LiveId" clId="{4D669806-247E-4A53-91C6-3B264ACF27EA}" dt="2020-12-05T18:18:02.107" v="1993" actId="20577"/>
        <pc:sldMkLst>
          <pc:docMk/>
          <pc:sldMk cId="3464121226" sldId="670"/>
        </pc:sldMkLst>
        <pc:spChg chg="mod">
          <ac:chgData name="Alexander Pashuk" userId="7f413f452a2dee94" providerId="LiveId" clId="{4D669806-247E-4A53-91C6-3B264ACF27EA}" dt="2020-12-05T18:16:06.983" v="1794" actId="122"/>
          <ac:spMkLst>
            <pc:docMk/>
            <pc:sldMk cId="3464121226" sldId="670"/>
            <ac:spMk id="2" creationId="{61B2286B-09C1-4E41-86F2-B0C21EF6297C}"/>
          </ac:spMkLst>
        </pc:spChg>
        <pc:spChg chg="mod">
          <ac:chgData name="Alexander Pashuk" userId="7f413f452a2dee94" providerId="LiveId" clId="{4D669806-247E-4A53-91C6-3B264ACF27EA}" dt="2020-12-05T18:18:02.107" v="1993" actId="20577"/>
          <ac:spMkLst>
            <pc:docMk/>
            <pc:sldMk cId="3464121226" sldId="670"/>
            <ac:spMk id="3" creationId="{31803EBD-E9D8-46CF-97AF-8E5831CBBD90}"/>
          </ac:spMkLst>
        </pc:spChg>
      </pc:sldChg>
      <pc:sldChg chg="addSp delSp modSp new mod">
        <pc:chgData name="Alexander Pashuk" userId="7f413f452a2dee94" providerId="LiveId" clId="{4D669806-247E-4A53-91C6-3B264ACF27EA}" dt="2020-12-05T18:22:10.309" v="2009" actId="1076"/>
        <pc:sldMkLst>
          <pc:docMk/>
          <pc:sldMk cId="4091526799" sldId="671"/>
        </pc:sldMkLst>
        <pc:spChg chg="mod">
          <ac:chgData name="Alexander Pashuk" userId="7f413f452a2dee94" providerId="LiveId" clId="{4D669806-247E-4A53-91C6-3B264ACF27EA}" dt="2020-12-05T18:21:56.047" v="2002" actId="122"/>
          <ac:spMkLst>
            <pc:docMk/>
            <pc:sldMk cId="4091526799" sldId="671"/>
            <ac:spMk id="2" creationId="{CF96CCD8-4378-427C-97F6-BBB4B6333667}"/>
          </ac:spMkLst>
        </pc:spChg>
        <pc:spChg chg="del mod">
          <ac:chgData name="Alexander Pashuk" userId="7f413f452a2dee94" providerId="LiveId" clId="{4D669806-247E-4A53-91C6-3B264ACF27EA}" dt="2020-12-05T18:21:57.693" v="2004"/>
          <ac:spMkLst>
            <pc:docMk/>
            <pc:sldMk cId="4091526799" sldId="671"/>
            <ac:spMk id="3" creationId="{7BC497E4-AEAC-49DD-96A3-99C46876E07E}"/>
          </ac:spMkLst>
        </pc:spChg>
        <pc:picChg chg="add mod">
          <ac:chgData name="Alexander Pashuk" userId="7f413f452a2dee94" providerId="LiveId" clId="{4D669806-247E-4A53-91C6-3B264ACF27EA}" dt="2020-12-05T18:22:10.309" v="2009" actId="1076"/>
          <ac:picMkLst>
            <pc:docMk/>
            <pc:sldMk cId="4091526799" sldId="671"/>
            <ac:picMk id="6146" creationId="{C4645F83-511D-4B01-BF06-BD9B4B82D6BD}"/>
          </ac:picMkLst>
        </pc:picChg>
      </pc:sldChg>
      <pc:sldChg chg="modSp new mod">
        <pc:chgData name="Alexander Pashuk" userId="7f413f452a2dee94" providerId="LiveId" clId="{4D669806-247E-4A53-91C6-3B264ACF27EA}" dt="2020-12-05T18:26:39.600" v="2163"/>
        <pc:sldMkLst>
          <pc:docMk/>
          <pc:sldMk cId="968724226" sldId="672"/>
        </pc:sldMkLst>
        <pc:spChg chg="mod">
          <ac:chgData name="Alexander Pashuk" userId="7f413f452a2dee94" providerId="LiveId" clId="{4D669806-247E-4A53-91C6-3B264ACF27EA}" dt="2020-12-05T18:24:17.225" v="2074" actId="20577"/>
          <ac:spMkLst>
            <pc:docMk/>
            <pc:sldMk cId="968724226" sldId="672"/>
            <ac:spMk id="2" creationId="{CB262209-A519-4232-B6BE-89CA3F994A67}"/>
          </ac:spMkLst>
        </pc:spChg>
        <pc:spChg chg="mod">
          <ac:chgData name="Alexander Pashuk" userId="7f413f452a2dee94" providerId="LiveId" clId="{4D669806-247E-4A53-91C6-3B264ACF27EA}" dt="2020-12-05T18:26:39.600" v="2163"/>
          <ac:spMkLst>
            <pc:docMk/>
            <pc:sldMk cId="968724226" sldId="672"/>
            <ac:spMk id="3" creationId="{CDFAF797-00C9-42A7-8E6F-4F0A870B2C89}"/>
          </ac:spMkLst>
        </pc:spChg>
      </pc:sldChg>
      <pc:sldChg chg="addSp delSp modSp new mod">
        <pc:chgData name="Alexander Pashuk" userId="7f413f452a2dee94" providerId="LiveId" clId="{4D669806-247E-4A53-91C6-3B264ACF27EA}" dt="2020-12-05T18:52:47.547" v="2547"/>
        <pc:sldMkLst>
          <pc:docMk/>
          <pc:sldMk cId="3364029296" sldId="673"/>
        </pc:sldMkLst>
        <pc:spChg chg="mod">
          <ac:chgData name="Alexander Pashuk" userId="7f413f452a2dee94" providerId="LiveId" clId="{4D669806-247E-4A53-91C6-3B264ACF27EA}" dt="2020-12-05T18:34:16.082" v="2194" actId="122"/>
          <ac:spMkLst>
            <pc:docMk/>
            <pc:sldMk cId="3364029296" sldId="673"/>
            <ac:spMk id="2" creationId="{4D56CF9C-BFBA-4EAA-BB11-212EBF50E5E4}"/>
          </ac:spMkLst>
        </pc:spChg>
        <pc:spChg chg="del mod">
          <ac:chgData name="Alexander Pashuk" userId="7f413f452a2dee94" providerId="LiveId" clId="{4D669806-247E-4A53-91C6-3B264ACF27EA}" dt="2020-12-05T18:34:43.324" v="2196" actId="3680"/>
          <ac:spMkLst>
            <pc:docMk/>
            <pc:sldMk cId="3364029296" sldId="673"/>
            <ac:spMk id="3" creationId="{9378E874-AD91-4324-8F4D-0C697B76A805}"/>
          </ac:spMkLst>
        </pc:spChg>
        <pc:graphicFrameChg chg="add mod ord modGraphic">
          <ac:chgData name="Alexander Pashuk" userId="7f413f452a2dee94" providerId="LiveId" clId="{4D669806-247E-4A53-91C6-3B264ACF27EA}" dt="2020-12-05T18:52:47.547" v="2547"/>
          <ac:graphicFrameMkLst>
            <pc:docMk/>
            <pc:sldMk cId="3364029296" sldId="673"/>
            <ac:graphicFrameMk id="4" creationId="{DAC3A846-D3A3-41BD-A37C-1C37F9EB0520}"/>
          </ac:graphicFrameMkLst>
        </pc:graphicFrameChg>
      </pc:sldChg>
      <pc:sldChg chg="addSp delSp modSp new mod">
        <pc:chgData name="Alexander Pashuk" userId="7f413f452a2dee94" providerId="LiveId" clId="{4D669806-247E-4A53-91C6-3B264ACF27EA}" dt="2020-12-05T19:00:57.915" v="2566" actId="1076"/>
        <pc:sldMkLst>
          <pc:docMk/>
          <pc:sldMk cId="127011684" sldId="674"/>
        </pc:sldMkLst>
        <pc:spChg chg="mod">
          <ac:chgData name="Alexander Pashuk" userId="7f413f452a2dee94" providerId="LiveId" clId="{4D669806-247E-4A53-91C6-3B264ACF27EA}" dt="2020-12-05T19:00:43.186" v="2558" actId="122"/>
          <ac:spMkLst>
            <pc:docMk/>
            <pc:sldMk cId="127011684" sldId="674"/>
            <ac:spMk id="2" creationId="{4805C029-A401-4E5D-814E-01A170B062D2}"/>
          </ac:spMkLst>
        </pc:spChg>
        <pc:spChg chg="del mod">
          <ac:chgData name="Alexander Pashuk" userId="7f413f452a2dee94" providerId="LiveId" clId="{4D669806-247E-4A53-91C6-3B264ACF27EA}" dt="2020-12-05T19:00:44.447" v="2560"/>
          <ac:spMkLst>
            <pc:docMk/>
            <pc:sldMk cId="127011684" sldId="674"/>
            <ac:spMk id="3" creationId="{2892AE42-D88C-49B3-A324-153ECA0C7328}"/>
          </ac:spMkLst>
        </pc:spChg>
        <pc:picChg chg="add mod">
          <ac:chgData name="Alexander Pashuk" userId="7f413f452a2dee94" providerId="LiveId" clId="{4D669806-247E-4A53-91C6-3B264ACF27EA}" dt="2020-12-05T19:00:57.915" v="2566" actId="1076"/>
          <ac:picMkLst>
            <pc:docMk/>
            <pc:sldMk cId="127011684" sldId="674"/>
            <ac:picMk id="4" creationId="{44A03C42-ACD9-4BFF-A3C0-4089D29D85C3}"/>
          </ac:picMkLst>
        </pc:picChg>
      </pc:sldChg>
      <pc:sldChg chg="new del">
        <pc:chgData name="Alexander Pashuk" userId="7f413f452a2dee94" providerId="LiveId" clId="{4D669806-247E-4A53-91C6-3B264ACF27EA}" dt="2020-12-05T19:01:03.311" v="2567" actId="47"/>
        <pc:sldMkLst>
          <pc:docMk/>
          <pc:sldMk cId="4027072416" sldId="675"/>
        </pc:sldMkLst>
      </pc:sldChg>
      <pc:sldChg chg="new del">
        <pc:chgData name="Alexander Pashuk" userId="7f413f452a2dee94" providerId="LiveId" clId="{4D669806-247E-4A53-91C6-3B264ACF27EA}" dt="2020-12-05T19:01:03.941" v="2568" actId="47"/>
        <pc:sldMkLst>
          <pc:docMk/>
          <pc:sldMk cId="3387945481" sldId="676"/>
        </pc:sldMkLst>
      </pc:sldChg>
      <pc:sldChg chg="new del">
        <pc:chgData name="Alexander Pashuk" userId="7f413f452a2dee94" providerId="LiveId" clId="{4D669806-247E-4A53-91C6-3B264ACF27EA}" dt="2020-12-05T19:01:04.422" v="2569" actId="47"/>
        <pc:sldMkLst>
          <pc:docMk/>
          <pc:sldMk cId="798183499" sldId="677"/>
        </pc:sldMkLst>
      </pc:sldChg>
      <pc:sldChg chg="modSp add mod">
        <pc:chgData name="Alexander Pashuk" userId="7f413f452a2dee94" providerId="LiveId" clId="{4D669806-247E-4A53-91C6-3B264ACF27EA}" dt="2020-12-05T13:03:28.311" v="605"/>
        <pc:sldMkLst>
          <pc:docMk/>
          <pc:sldMk cId="1211260458" sldId="678"/>
        </pc:sldMkLst>
        <pc:spChg chg="mod">
          <ac:chgData name="Alexander Pashuk" userId="7f413f452a2dee94" providerId="LiveId" clId="{4D669806-247E-4A53-91C6-3B264ACF27EA}" dt="2020-12-05T13:03:28.311" v="605"/>
          <ac:spMkLst>
            <pc:docMk/>
            <pc:sldMk cId="1211260458" sldId="678"/>
            <ac:spMk id="4" creationId="{2E6AEDD6-9D3F-4CCC-B181-A8A88F2CD1A3}"/>
          </ac:spMkLst>
        </pc:spChg>
      </pc:sldChg>
      <pc:sldChg chg="addSp delSp modSp new mod">
        <pc:chgData name="Alexander Pashuk" userId="7f413f452a2dee94" providerId="LiveId" clId="{4D669806-247E-4A53-91C6-3B264ACF27EA}" dt="2020-12-05T13:14:13.368" v="868" actId="1076"/>
        <pc:sldMkLst>
          <pc:docMk/>
          <pc:sldMk cId="3072536072" sldId="679"/>
        </pc:sldMkLst>
        <pc:spChg chg="mod">
          <ac:chgData name="Alexander Pashuk" userId="7f413f452a2dee94" providerId="LiveId" clId="{4D669806-247E-4A53-91C6-3B264ACF27EA}" dt="2020-12-05T13:14:00.071" v="860" actId="122"/>
          <ac:spMkLst>
            <pc:docMk/>
            <pc:sldMk cId="3072536072" sldId="679"/>
            <ac:spMk id="2" creationId="{6E1F52FB-DDA9-457E-B1A1-9B1B65E40DAC}"/>
          </ac:spMkLst>
        </pc:spChg>
        <pc:spChg chg="del mod">
          <ac:chgData name="Alexander Pashuk" userId="7f413f452a2dee94" providerId="LiveId" clId="{4D669806-247E-4A53-91C6-3B264ACF27EA}" dt="2020-12-05T13:14:01.657" v="862"/>
          <ac:spMkLst>
            <pc:docMk/>
            <pc:sldMk cId="3072536072" sldId="679"/>
            <ac:spMk id="3" creationId="{10069F23-5E60-4680-88B8-B057435DEA6F}"/>
          </ac:spMkLst>
        </pc:spChg>
        <pc:picChg chg="add mod">
          <ac:chgData name="Alexander Pashuk" userId="7f413f452a2dee94" providerId="LiveId" clId="{4D669806-247E-4A53-91C6-3B264ACF27EA}" dt="2020-12-05T13:14:13.368" v="868" actId="1076"/>
          <ac:picMkLst>
            <pc:docMk/>
            <pc:sldMk cId="3072536072" sldId="679"/>
            <ac:picMk id="1026" creationId="{7AB8171D-29F0-458E-AB15-BB7C06FFF7E2}"/>
          </ac:picMkLst>
        </pc:picChg>
      </pc:sldChg>
      <pc:sldChg chg="modSp add mod">
        <pc:chgData name="Alexander Pashuk" userId="7f413f452a2dee94" providerId="LiveId" clId="{4D669806-247E-4A53-91C6-3B264ACF27EA}" dt="2020-12-05T14:35:29.418" v="1553" actId="123"/>
        <pc:sldMkLst>
          <pc:docMk/>
          <pc:sldMk cId="1115287447" sldId="680"/>
        </pc:sldMkLst>
        <pc:spChg chg="mod">
          <ac:chgData name="Alexander Pashuk" userId="7f413f452a2dee94" providerId="LiveId" clId="{4D669806-247E-4A53-91C6-3B264ACF27EA}" dt="2020-12-05T14:35:29.418" v="1553" actId="123"/>
          <ac:spMkLst>
            <pc:docMk/>
            <pc:sldMk cId="1115287447" sldId="680"/>
            <ac:spMk id="3" creationId="{E1F12061-7638-459F-9F40-F684F2238F89}"/>
          </ac:spMkLst>
        </pc:spChg>
      </pc:sldChg>
      <pc:sldChg chg="modSp new mod">
        <pc:chgData name="Alexander Pashuk" userId="7f413f452a2dee94" providerId="LiveId" clId="{4D669806-247E-4A53-91C6-3B264ACF27EA}" dt="2020-12-05T19:17:42.208" v="2698" actId="20577"/>
        <pc:sldMkLst>
          <pc:docMk/>
          <pc:sldMk cId="421091205" sldId="681"/>
        </pc:sldMkLst>
        <pc:spChg chg="mod">
          <ac:chgData name="Alexander Pashuk" userId="7f413f452a2dee94" providerId="LiveId" clId="{4D669806-247E-4A53-91C6-3B264ACF27EA}" dt="2020-12-05T19:16:11.530" v="2594" actId="20577"/>
          <ac:spMkLst>
            <pc:docMk/>
            <pc:sldMk cId="421091205" sldId="681"/>
            <ac:spMk id="2" creationId="{1680B8AF-C719-4887-8350-CE6ACA01F12F}"/>
          </ac:spMkLst>
        </pc:spChg>
        <pc:spChg chg="mod">
          <ac:chgData name="Alexander Pashuk" userId="7f413f452a2dee94" providerId="LiveId" clId="{4D669806-247E-4A53-91C6-3B264ACF27EA}" dt="2020-12-05T19:17:42.208" v="2698" actId="20577"/>
          <ac:spMkLst>
            <pc:docMk/>
            <pc:sldMk cId="421091205" sldId="681"/>
            <ac:spMk id="3" creationId="{97E2AB6F-EE54-4894-B0D0-A969B73EC323}"/>
          </ac:spMkLst>
        </pc:spChg>
      </pc:sldChg>
      <pc:sldChg chg="modSp new mod">
        <pc:chgData name="Alexander Pashuk" userId="7f413f452a2dee94" providerId="LiveId" clId="{4D669806-247E-4A53-91C6-3B264ACF27EA}" dt="2020-12-05T19:17:08.644" v="2667" actId="27636"/>
        <pc:sldMkLst>
          <pc:docMk/>
          <pc:sldMk cId="1666837605" sldId="682"/>
        </pc:sldMkLst>
        <pc:spChg chg="mod">
          <ac:chgData name="Alexander Pashuk" userId="7f413f452a2dee94" providerId="LiveId" clId="{4D669806-247E-4A53-91C6-3B264ACF27EA}" dt="2020-12-05T19:16:52.071" v="2658" actId="20577"/>
          <ac:spMkLst>
            <pc:docMk/>
            <pc:sldMk cId="1666837605" sldId="682"/>
            <ac:spMk id="2" creationId="{AB75DCF1-97B8-429E-B6B8-F62A5742C4DC}"/>
          </ac:spMkLst>
        </pc:spChg>
        <pc:spChg chg="mod">
          <ac:chgData name="Alexander Pashuk" userId="7f413f452a2dee94" providerId="LiveId" clId="{4D669806-247E-4A53-91C6-3B264ACF27EA}" dt="2020-12-05T19:17:08.644" v="2667" actId="27636"/>
          <ac:spMkLst>
            <pc:docMk/>
            <pc:sldMk cId="1666837605" sldId="682"/>
            <ac:spMk id="3" creationId="{8B3E333C-92DA-41C7-9AC3-356ECDCF378D}"/>
          </ac:spMkLst>
        </pc:spChg>
      </pc:sldChg>
      <pc:sldChg chg="modSp new mod">
        <pc:chgData name="Alexander Pashuk" userId="7f413f452a2dee94" providerId="LiveId" clId="{4D669806-247E-4A53-91C6-3B264ACF27EA}" dt="2020-12-05T19:17:54.623" v="2703" actId="20577"/>
        <pc:sldMkLst>
          <pc:docMk/>
          <pc:sldMk cId="283586669" sldId="683"/>
        </pc:sldMkLst>
        <pc:spChg chg="mod">
          <ac:chgData name="Alexander Pashuk" userId="7f413f452a2dee94" providerId="LiveId" clId="{4D669806-247E-4A53-91C6-3B264ACF27EA}" dt="2020-12-05T19:17:34.120" v="2682" actId="122"/>
          <ac:spMkLst>
            <pc:docMk/>
            <pc:sldMk cId="283586669" sldId="683"/>
            <ac:spMk id="2" creationId="{8014133C-9A44-4FDA-B88B-38455D951201}"/>
          </ac:spMkLst>
        </pc:spChg>
        <pc:spChg chg="mod">
          <ac:chgData name="Alexander Pashuk" userId="7f413f452a2dee94" providerId="LiveId" clId="{4D669806-247E-4A53-91C6-3B264ACF27EA}" dt="2020-12-05T19:17:54.623" v="2703" actId="20577"/>
          <ac:spMkLst>
            <pc:docMk/>
            <pc:sldMk cId="283586669" sldId="683"/>
            <ac:spMk id="3" creationId="{49B3D88F-A45D-4BD0-B064-356B510E5B0C}"/>
          </ac:spMkLst>
        </pc:spChg>
      </pc:sldChg>
      <pc:sldChg chg="modSp new mod ord">
        <pc:chgData name="Alexander Pashuk" userId="7f413f452a2dee94" providerId="LiveId" clId="{4D669806-247E-4A53-91C6-3B264ACF27EA}" dt="2020-12-05T19:23:53.805" v="2812" actId="20577"/>
        <pc:sldMkLst>
          <pc:docMk/>
          <pc:sldMk cId="3307692288" sldId="684"/>
        </pc:sldMkLst>
        <pc:spChg chg="mod">
          <ac:chgData name="Alexander Pashuk" userId="7f413f452a2dee94" providerId="LiveId" clId="{4D669806-247E-4A53-91C6-3B264ACF27EA}" dt="2020-12-05T19:23:11.928" v="2800" actId="20577"/>
          <ac:spMkLst>
            <pc:docMk/>
            <pc:sldMk cId="3307692288" sldId="684"/>
            <ac:spMk id="2" creationId="{7D02A874-8EDD-4C9B-9CD2-64590A95068D}"/>
          </ac:spMkLst>
        </pc:spChg>
        <pc:spChg chg="mod">
          <ac:chgData name="Alexander Pashuk" userId="7f413f452a2dee94" providerId="LiveId" clId="{4D669806-247E-4A53-91C6-3B264ACF27EA}" dt="2020-12-05T19:23:53.805" v="2812" actId="20577"/>
          <ac:spMkLst>
            <pc:docMk/>
            <pc:sldMk cId="3307692288" sldId="684"/>
            <ac:spMk id="3" creationId="{9382C587-D7B0-4D5D-96D7-3FC1F83E5787}"/>
          </ac:spMkLst>
        </pc:spChg>
      </pc:sldChg>
      <pc:sldChg chg="modSp new mod">
        <pc:chgData name="Alexander Pashuk" userId="7f413f452a2dee94" providerId="LiveId" clId="{4D669806-247E-4A53-91C6-3B264ACF27EA}" dt="2020-12-05T19:38:05.472" v="2957" actId="14100"/>
        <pc:sldMkLst>
          <pc:docMk/>
          <pc:sldMk cId="820228283" sldId="685"/>
        </pc:sldMkLst>
        <pc:spChg chg="mod">
          <ac:chgData name="Alexander Pashuk" userId="7f413f452a2dee94" providerId="LiveId" clId="{4D669806-247E-4A53-91C6-3B264ACF27EA}" dt="2020-12-05T19:36:49.918" v="2858" actId="122"/>
          <ac:spMkLst>
            <pc:docMk/>
            <pc:sldMk cId="820228283" sldId="685"/>
            <ac:spMk id="2" creationId="{976F460C-29F3-4B91-AE0E-42FA2E8E9AE0}"/>
          </ac:spMkLst>
        </pc:spChg>
        <pc:spChg chg="mod">
          <ac:chgData name="Alexander Pashuk" userId="7f413f452a2dee94" providerId="LiveId" clId="{4D669806-247E-4A53-91C6-3B264ACF27EA}" dt="2020-12-05T19:38:05.472" v="2957" actId="14100"/>
          <ac:spMkLst>
            <pc:docMk/>
            <pc:sldMk cId="820228283" sldId="685"/>
            <ac:spMk id="3" creationId="{26CF93F0-4F76-4011-B867-42B4C0E7203D}"/>
          </ac:spMkLst>
        </pc:spChg>
      </pc:sldChg>
      <pc:sldChg chg="modSp new mod">
        <pc:chgData name="Alexander Pashuk" userId="7f413f452a2dee94" providerId="LiveId" clId="{4D669806-247E-4A53-91C6-3B264ACF27EA}" dt="2020-12-05T19:43:34.608" v="2982" actId="27636"/>
        <pc:sldMkLst>
          <pc:docMk/>
          <pc:sldMk cId="3451262838" sldId="686"/>
        </pc:sldMkLst>
        <pc:spChg chg="mod">
          <ac:chgData name="Alexander Pashuk" userId="7f413f452a2dee94" providerId="LiveId" clId="{4D669806-247E-4A53-91C6-3B264ACF27EA}" dt="2020-12-05T19:42:14.844" v="2972" actId="122"/>
          <ac:spMkLst>
            <pc:docMk/>
            <pc:sldMk cId="3451262838" sldId="686"/>
            <ac:spMk id="2" creationId="{BC66CDA1-3A95-4CA5-964F-8B798FDAFAEF}"/>
          </ac:spMkLst>
        </pc:spChg>
        <pc:spChg chg="mod">
          <ac:chgData name="Alexander Pashuk" userId="7f413f452a2dee94" providerId="LiveId" clId="{4D669806-247E-4A53-91C6-3B264ACF27EA}" dt="2020-12-05T19:43:34.608" v="2982" actId="27636"/>
          <ac:spMkLst>
            <pc:docMk/>
            <pc:sldMk cId="3451262838" sldId="686"/>
            <ac:spMk id="3" creationId="{B2767CEE-87A1-4497-817C-1B5BFA7C1BB9}"/>
          </ac:spMkLst>
        </pc:spChg>
      </pc:sldChg>
      <pc:sldChg chg="modSp new mod">
        <pc:chgData name="Alexander Pashuk" userId="7f413f452a2dee94" providerId="LiveId" clId="{4D669806-247E-4A53-91C6-3B264ACF27EA}" dt="2020-12-05T19:50:36.867" v="3035" actId="6549"/>
        <pc:sldMkLst>
          <pc:docMk/>
          <pc:sldMk cId="378458093" sldId="687"/>
        </pc:sldMkLst>
        <pc:spChg chg="mod">
          <ac:chgData name="Alexander Pashuk" userId="7f413f452a2dee94" providerId="LiveId" clId="{4D669806-247E-4A53-91C6-3B264ACF27EA}" dt="2020-12-05T19:50:02.066" v="3014" actId="122"/>
          <ac:spMkLst>
            <pc:docMk/>
            <pc:sldMk cId="378458093" sldId="687"/>
            <ac:spMk id="2" creationId="{1FF929E5-E433-410D-8C53-5640AEF104D6}"/>
          </ac:spMkLst>
        </pc:spChg>
        <pc:spChg chg="mod">
          <ac:chgData name="Alexander Pashuk" userId="7f413f452a2dee94" providerId="LiveId" clId="{4D669806-247E-4A53-91C6-3B264ACF27EA}" dt="2020-12-05T19:50:36.867" v="3035" actId="6549"/>
          <ac:spMkLst>
            <pc:docMk/>
            <pc:sldMk cId="378458093" sldId="687"/>
            <ac:spMk id="3" creationId="{912A4940-5665-4079-B95E-BDD873391141}"/>
          </ac:spMkLst>
        </pc:spChg>
      </pc:sldChg>
      <pc:sldChg chg="modSp new mod">
        <pc:chgData name="Alexander Pashuk" userId="7f413f452a2dee94" providerId="LiveId" clId="{4D669806-247E-4A53-91C6-3B264ACF27EA}" dt="2020-12-05T19:25:11.538" v="2843" actId="113"/>
        <pc:sldMkLst>
          <pc:docMk/>
          <pc:sldMk cId="1160532998" sldId="688"/>
        </pc:sldMkLst>
        <pc:spChg chg="mod">
          <ac:chgData name="Alexander Pashuk" userId="7f413f452a2dee94" providerId="LiveId" clId="{4D669806-247E-4A53-91C6-3B264ACF27EA}" dt="2020-12-05T19:24:14.210" v="2828" actId="122"/>
          <ac:spMkLst>
            <pc:docMk/>
            <pc:sldMk cId="1160532998" sldId="688"/>
            <ac:spMk id="2" creationId="{26B222EE-7380-47AE-9996-5C9FF56915EC}"/>
          </ac:spMkLst>
        </pc:spChg>
        <pc:spChg chg="mod">
          <ac:chgData name="Alexander Pashuk" userId="7f413f452a2dee94" providerId="LiveId" clId="{4D669806-247E-4A53-91C6-3B264ACF27EA}" dt="2020-12-05T19:25:11.538" v="2843" actId="113"/>
          <ac:spMkLst>
            <pc:docMk/>
            <pc:sldMk cId="1160532998" sldId="688"/>
            <ac:spMk id="3" creationId="{C6EC7C32-93A0-4B88-BE29-A4E0543D97E9}"/>
          </ac:spMkLst>
        </pc:spChg>
      </pc:sldChg>
      <pc:sldChg chg="new del">
        <pc:chgData name="Alexander Pashuk" userId="7f413f452a2dee94" providerId="LiveId" clId="{4D669806-247E-4A53-91C6-3B264ACF27EA}" dt="2020-12-05T19:51:12.844" v="3045" actId="47"/>
        <pc:sldMkLst>
          <pc:docMk/>
          <pc:sldMk cId="2874139498" sldId="689"/>
        </pc:sldMkLst>
      </pc:sldChg>
      <pc:sldChg chg="addSp delSp modSp new mod">
        <pc:chgData name="Alexander Pashuk" userId="7f413f452a2dee94" providerId="LiveId" clId="{4D669806-247E-4A53-91C6-3B264ACF27EA}" dt="2020-12-05T19:51:08.207" v="3044" actId="1076"/>
        <pc:sldMkLst>
          <pc:docMk/>
          <pc:sldMk cId="1553503112" sldId="690"/>
        </pc:sldMkLst>
        <pc:spChg chg="del mod">
          <ac:chgData name="Alexander Pashuk" userId="7f413f452a2dee94" providerId="LiveId" clId="{4D669806-247E-4A53-91C6-3B264ACF27EA}" dt="2020-12-05T19:50:57.232" v="3039"/>
          <ac:spMkLst>
            <pc:docMk/>
            <pc:sldMk cId="1553503112" sldId="690"/>
            <ac:spMk id="3" creationId="{41C71D10-D72A-4A0F-8210-AB076B6AC5FF}"/>
          </ac:spMkLst>
        </pc:spChg>
        <pc:picChg chg="add mod">
          <ac:chgData name="Alexander Pashuk" userId="7f413f452a2dee94" providerId="LiveId" clId="{4D669806-247E-4A53-91C6-3B264ACF27EA}" dt="2020-12-05T19:51:08.207" v="3044" actId="1076"/>
          <ac:picMkLst>
            <pc:docMk/>
            <pc:sldMk cId="1553503112" sldId="690"/>
            <ac:picMk id="7170" creationId="{5B53B1C9-57F5-4D57-99E3-D6142061085F}"/>
          </ac:picMkLst>
        </pc:picChg>
      </pc:sldChg>
      <pc:sldChg chg="modSp new mod">
        <pc:chgData name="Alexander Pashuk" userId="7f413f452a2dee94" providerId="LiveId" clId="{4D669806-247E-4A53-91C6-3B264ACF27EA}" dt="2020-12-06T09:17:12.099" v="3086" actId="313"/>
        <pc:sldMkLst>
          <pc:docMk/>
          <pc:sldMk cId="3827912708" sldId="691"/>
        </pc:sldMkLst>
        <pc:spChg chg="mod">
          <ac:chgData name="Alexander Pashuk" userId="7f413f452a2dee94" providerId="LiveId" clId="{4D669806-247E-4A53-91C6-3B264ACF27EA}" dt="2020-12-06T09:16:33.475" v="3061" actId="122"/>
          <ac:spMkLst>
            <pc:docMk/>
            <pc:sldMk cId="3827912708" sldId="691"/>
            <ac:spMk id="2" creationId="{66B17596-3955-4032-A786-F68938D84738}"/>
          </ac:spMkLst>
        </pc:spChg>
        <pc:spChg chg="mod">
          <ac:chgData name="Alexander Pashuk" userId="7f413f452a2dee94" providerId="LiveId" clId="{4D669806-247E-4A53-91C6-3B264ACF27EA}" dt="2020-12-06T09:17:12.099" v="3086" actId="313"/>
          <ac:spMkLst>
            <pc:docMk/>
            <pc:sldMk cId="3827912708" sldId="691"/>
            <ac:spMk id="3" creationId="{6A32CFFE-FB48-47C7-B87A-1ED05DA5E5B4}"/>
          </ac:spMkLst>
        </pc:spChg>
      </pc:sldChg>
      <pc:sldChg chg="modSp new mod ord">
        <pc:chgData name="Alexander Pashuk" userId="7f413f452a2dee94" providerId="LiveId" clId="{4D669806-247E-4A53-91C6-3B264ACF27EA}" dt="2020-12-06T09:19:12.976" v="3146" actId="20577"/>
        <pc:sldMkLst>
          <pc:docMk/>
          <pc:sldMk cId="1536777783" sldId="692"/>
        </pc:sldMkLst>
        <pc:spChg chg="mod">
          <ac:chgData name="Alexander Pashuk" userId="7f413f452a2dee94" providerId="LiveId" clId="{4D669806-247E-4A53-91C6-3B264ACF27EA}" dt="2020-12-06T09:19:12.976" v="3146" actId="20577"/>
          <ac:spMkLst>
            <pc:docMk/>
            <pc:sldMk cId="1536777783" sldId="692"/>
            <ac:spMk id="2" creationId="{6BCC998C-B4DB-420D-A224-76C83E292961}"/>
          </ac:spMkLst>
        </pc:spChg>
        <pc:spChg chg="mod">
          <ac:chgData name="Alexander Pashuk" userId="7f413f452a2dee94" providerId="LiveId" clId="{4D669806-247E-4A53-91C6-3B264ACF27EA}" dt="2020-12-06T09:18:42.392" v="3129" actId="27636"/>
          <ac:spMkLst>
            <pc:docMk/>
            <pc:sldMk cId="1536777783" sldId="692"/>
            <ac:spMk id="3" creationId="{7301E7A5-904F-488C-A805-946F6925B024}"/>
          </ac:spMkLst>
        </pc:spChg>
      </pc:sldChg>
      <pc:sldChg chg="new del">
        <pc:chgData name="Alexander Pashuk" userId="7f413f452a2dee94" providerId="LiveId" clId="{4D669806-247E-4A53-91C6-3B264ACF27EA}" dt="2020-12-06T10:14:57.912" v="3149" actId="47"/>
        <pc:sldMkLst>
          <pc:docMk/>
          <pc:sldMk cId="3089203338" sldId="693"/>
        </pc:sldMkLst>
      </pc:sldChg>
      <pc:sldChg chg="addSp delSp modSp new mod modClrScheme chgLayout">
        <pc:chgData name="Alexander Pashuk" userId="7f413f452a2dee94" providerId="LiveId" clId="{4D669806-247E-4A53-91C6-3B264ACF27EA}" dt="2020-12-06T10:18:54.184" v="3391" actId="122"/>
        <pc:sldMkLst>
          <pc:docMk/>
          <pc:sldMk cId="101630052" sldId="694"/>
        </pc:sldMkLst>
        <pc:spChg chg="mod ord">
          <ac:chgData name="Alexander Pashuk" userId="7f413f452a2dee94" providerId="LiveId" clId="{4D669806-247E-4A53-91C6-3B264ACF27EA}" dt="2020-12-06T10:15:11.676" v="3192" actId="700"/>
          <ac:spMkLst>
            <pc:docMk/>
            <pc:sldMk cId="101630052" sldId="694"/>
            <ac:spMk id="2" creationId="{DE6E45BB-C712-4504-9351-80164CBF8553}"/>
          </ac:spMkLst>
        </pc:spChg>
        <pc:spChg chg="del mod ord">
          <ac:chgData name="Alexander Pashuk" userId="7f413f452a2dee94" providerId="LiveId" clId="{4D669806-247E-4A53-91C6-3B264ACF27EA}" dt="2020-12-06T10:15:11.676" v="3192" actId="700"/>
          <ac:spMkLst>
            <pc:docMk/>
            <pc:sldMk cId="101630052" sldId="694"/>
            <ac:spMk id="3" creationId="{4B9A1D8C-034D-457B-82ED-7DFB95774E01}"/>
          </ac:spMkLst>
        </pc:spChg>
        <pc:spChg chg="del">
          <ac:chgData name="Alexander Pashuk" userId="7f413f452a2dee94" providerId="LiveId" clId="{4D669806-247E-4A53-91C6-3B264ACF27EA}" dt="2020-12-06T10:15:11.676" v="3192" actId="700"/>
          <ac:spMkLst>
            <pc:docMk/>
            <pc:sldMk cId="101630052" sldId="694"/>
            <ac:spMk id="4" creationId="{EAE3B80C-D106-43BE-BDD0-9630387DF337}"/>
          </ac:spMkLst>
        </pc:spChg>
        <pc:spChg chg="add mod ord">
          <ac:chgData name="Alexander Pashuk" userId="7f413f452a2dee94" providerId="LiveId" clId="{4D669806-247E-4A53-91C6-3B264ACF27EA}" dt="2020-12-06T10:18:42.113" v="3388" actId="20577"/>
          <ac:spMkLst>
            <pc:docMk/>
            <pc:sldMk cId="101630052" sldId="694"/>
            <ac:spMk id="5" creationId="{401B3AD0-8B58-4889-A21B-320902891B88}"/>
          </ac:spMkLst>
        </pc:spChg>
        <pc:graphicFrameChg chg="add mod modGraphic">
          <ac:chgData name="Alexander Pashuk" userId="7f413f452a2dee94" providerId="LiveId" clId="{4D669806-247E-4A53-91C6-3B264ACF27EA}" dt="2020-12-06T10:18:54.184" v="3391" actId="122"/>
          <ac:graphicFrameMkLst>
            <pc:docMk/>
            <pc:sldMk cId="101630052" sldId="694"/>
            <ac:graphicFrameMk id="6" creationId="{0088C129-8A0E-4923-B28B-56B346865F6C}"/>
          </ac:graphicFrameMkLst>
        </pc:graphicFrameChg>
      </pc:sldChg>
      <pc:sldChg chg="addSp delSp modSp new mod">
        <pc:chgData name="Alexander Pashuk" userId="7f413f452a2dee94" providerId="LiveId" clId="{4D669806-247E-4A53-91C6-3B264ACF27EA}" dt="2020-12-06T10:23:38.069" v="3409" actId="1076"/>
        <pc:sldMkLst>
          <pc:docMk/>
          <pc:sldMk cId="3560191642" sldId="695"/>
        </pc:sldMkLst>
        <pc:spChg chg="mod">
          <ac:chgData name="Alexander Pashuk" userId="7f413f452a2dee94" providerId="LiveId" clId="{4D669806-247E-4A53-91C6-3B264ACF27EA}" dt="2020-12-06T10:23:26.905" v="3404" actId="122"/>
          <ac:spMkLst>
            <pc:docMk/>
            <pc:sldMk cId="3560191642" sldId="695"/>
            <ac:spMk id="2" creationId="{5C0E0849-E708-4B20-9F10-99D1669CC05D}"/>
          </ac:spMkLst>
        </pc:spChg>
        <pc:spChg chg="del mod">
          <ac:chgData name="Alexander Pashuk" userId="7f413f452a2dee94" providerId="LiveId" clId="{4D669806-247E-4A53-91C6-3B264ACF27EA}" dt="2020-12-06T10:23:28.818" v="3406"/>
          <ac:spMkLst>
            <pc:docMk/>
            <pc:sldMk cId="3560191642" sldId="695"/>
            <ac:spMk id="3" creationId="{FF1CB5AF-9BEF-4BBD-82A0-04225E6CE022}"/>
          </ac:spMkLst>
        </pc:spChg>
        <pc:picChg chg="add mod">
          <ac:chgData name="Alexander Pashuk" userId="7f413f452a2dee94" providerId="LiveId" clId="{4D669806-247E-4A53-91C6-3B264ACF27EA}" dt="2020-12-06T10:23:38.069" v="3409" actId="1076"/>
          <ac:picMkLst>
            <pc:docMk/>
            <pc:sldMk cId="3560191642" sldId="695"/>
            <ac:picMk id="8194" creationId="{5972FCA1-8451-41F9-9172-79D02E1944BF}"/>
          </ac:picMkLst>
        </pc:picChg>
      </pc:sldChg>
    </pc:docChg>
  </pc:docChgLst>
  <pc:docChgLst>
    <pc:chgData name="Alexander Pashuk" userId="7f413f452a2dee94" providerId="LiveId" clId="{1A7AF0DD-11A3-4A9A-AB67-705F471F9EE8}"/>
    <pc:docChg chg="undo redo custSel addSld delSld modSld sldOrd">
      <pc:chgData name="Alexander Pashuk" userId="7f413f452a2dee94" providerId="LiveId" clId="{1A7AF0DD-11A3-4A9A-AB67-705F471F9EE8}" dt="2020-10-25T16:03:27.341" v="1494" actId="2711"/>
      <pc:docMkLst>
        <pc:docMk/>
      </pc:docMkLst>
      <pc:sldChg chg="modSp mod">
        <pc:chgData name="Alexander Pashuk" userId="7f413f452a2dee94" providerId="LiveId" clId="{1A7AF0DD-11A3-4A9A-AB67-705F471F9EE8}" dt="2020-10-25T16:03:27.341" v="1494" actId="2711"/>
        <pc:sldMkLst>
          <pc:docMk/>
          <pc:sldMk cId="92740623" sldId="433"/>
        </pc:sldMkLst>
        <pc:spChg chg="mod">
          <ac:chgData name="Alexander Pashuk" userId="7f413f452a2dee94" providerId="LiveId" clId="{1A7AF0DD-11A3-4A9A-AB67-705F471F9EE8}" dt="2020-10-25T16:03:27.341" v="1494" actId="2711"/>
          <ac:spMkLst>
            <pc:docMk/>
            <pc:sldMk cId="92740623" sldId="433"/>
            <ac:spMk id="4" creationId="{2E6AEDD6-9D3F-4CCC-B181-A8A88F2CD1A3}"/>
          </ac:spMkLst>
        </pc:spChg>
      </pc:sldChg>
      <pc:sldChg chg="ord">
        <pc:chgData name="Alexander Pashuk" userId="7f413f452a2dee94" providerId="LiveId" clId="{1A7AF0DD-11A3-4A9A-AB67-705F471F9EE8}" dt="2020-10-25T15:41:21.721" v="1018"/>
        <pc:sldMkLst>
          <pc:docMk/>
          <pc:sldMk cId="525765385" sldId="474"/>
        </pc:sldMkLst>
      </pc:sldChg>
      <pc:sldChg chg="ord">
        <pc:chgData name="Alexander Pashuk" userId="7f413f452a2dee94" providerId="LiveId" clId="{1A7AF0DD-11A3-4A9A-AB67-705F471F9EE8}" dt="2020-10-25T15:41:13.943" v="1014"/>
        <pc:sldMkLst>
          <pc:docMk/>
          <pc:sldMk cId="4208093617" sldId="475"/>
        </pc:sldMkLst>
      </pc:sldChg>
      <pc:sldChg chg="modSp mod">
        <pc:chgData name="Alexander Pashuk" userId="7f413f452a2dee94" providerId="LiveId" clId="{1A7AF0DD-11A3-4A9A-AB67-705F471F9EE8}" dt="2020-10-25T14:45:21.045" v="85"/>
        <pc:sldMkLst>
          <pc:docMk/>
          <pc:sldMk cId="553566710" sldId="476"/>
        </pc:sldMkLst>
        <pc:spChg chg="mod">
          <ac:chgData name="Alexander Pashuk" userId="7f413f452a2dee94" providerId="LiveId" clId="{1A7AF0DD-11A3-4A9A-AB67-705F471F9EE8}" dt="2020-10-25T14:45:21.045" v="85"/>
          <ac:spMkLst>
            <pc:docMk/>
            <pc:sldMk cId="553566710" sldId="476"/>
            <ac:spMk id="2" creationId="{84A3C273-BBF7-4614-99B2-663A65D59D0F}"/>
          </ac:spMkLst>
        </pc:spChg>
      </pc:sldChg>
      <pc:sldChg chg="modSp new mod">
        <pc:chgData name="Alexander Pashuk" userId="7f413f452a2dee94" providerId="LiveId" clId="{1A7AF0DD-11A3-4A9A-AB67-705F471F9EE8}" dt="2020-10-25T14:42:08.005" v="68" actId="27636"/>
        <pc:sldMkLst>
          <pc:docMk/>
          <pc:sldMk cId="982394564" sldId="484"/>
        </pc:sldMkLst>
        <pc:spChg chg="mod">
          <ac:chgData name="Alexander Pashuk" userId="7f413f452a2dee94" providerId="LiveId" clId="{1A7AF0DD-11A3-4A9A-AB67-705F471F9EE8}" dt="2020-10-25T14:37:36.112" v="29" actId="122"/>
          <ac:spMkLst>
            <pc:docMk/>
            <pc:sldMk cId="982394564" sldId="484"/>
            <ac:spMk id="2" creationId="{2A44A01A-CB6A-47FA-BA26-657597171A89}"/>
          </ac:spMkLst>
        </pc:spChg>
        <pc:spChg chg="mod">
          <ac:chgData name="Alexander Pashuk" userId="7f413f452a2dee94" providerId="LiveId" clId="{1A7AF0DD-11A3-4A9A-AB67-705F471F9EE8}" dt="2020-10-25T14:42:08.005" v="68" actId="27636"/>
          <ac:spMkLst>
            <pc:docMk/>
            <pc:sldMk cId="982394564" sldId="484"/>
            <ac:spMk id="3" creationId="{E7574B91-46C7-4F4B-9945-E7D609DE48CC}"/>
          </ac:spMkLst>
        </pc:spChg>
      </pc:sldChg>
      <pc:sldChg chg="modSp add mod">
        <pc:chgData name="Alexander Pashuk" userId="7f413f452a2dee94" providerId="LiveId" clId="{1A7AF0DD-11A3-4A9A-AB67-705F471F9EE8}" dt="2020-10-25T14:43:01.705" v="74" actId="20577"/>
        <pc:sldMkLst>
          <pc:docMk/>
          <pc:sldMk cId="1710457234" sldId="485"/>
        </pc:sldMkLst>
        <pc:spChg chg="mod">
          <ac:chgData name="Alexander Pashuk" userId="7f413f452a2dee94" providerId="LiveId" clId="{1A7AF0DD-11A3-4A9A-AB67-705F471F9EE8}" dt="2020-10-25T14:43:01.705" v="74" actId="20577"/>
          <ac:spMkLst>
            <pc:docMk/>
            <pc:sldMk cId="1710457234" sldId="485"/>
            <ac:spMk id="3" creationId="{E7574B91-46C7-4F4B-9945-E7D609DE48CC}"/>
          </ac:spMkLst>
        </pc:spChg>
      </pc:sldChg>
      <pc:sldChg chg="modSp new del mod ord">
        <pc:chgData name="Alexander Pashuk" userId="7f413f452a2dee94" providerId="LiveId" clId="{1A7AF0DD-11A3-4A9A-AB67-705F471F9EE8}" dt="2020-10-25T15:45:04.478" v="1072" actId="47"/>
        <pc:sldMkLst>
          <pc:docMk/>
          <pc:sldMk cId="210197031" sldId="486"/>
        </pc:sldMkLst>
        <pc:spChg chg="mod">
          <ac:chgData name="Alexander Pashuk" userId="7f413f452a2dee94" providerId="LiveId" clId="{1A7AF0DD-11A3-4A9A-AB67-705F471F9EE8}" dt="2020-10-25T15:44:40.800" v="1069" actId="20577"/>
          <ac:spMkLst>
            <pc:docMk/>
            <pc:sldMk cId="210197031" sldId="486"/>
            <ac:spMk id="2" creationId="{4034F273-EA5E-4248-AEFE-84ED57B107EC}"/>
          </ac:spMkLst>
        </pc:spChg>
        <pc:spChg chg="mod">
          <ac:chgData name="Alexander Pashuk" userId="7f413f452a2dee94" providerId="LiveId" clId="{1A7AF0DD-11A3-4A9A-AB67-705F471F9EE8}" dt="2020-10-25T15:17:12.624" v="633" actId="2711"/>
          <ac:spMkLst>
            <pc:docMk/>
            <pc:sldMk cId="210197031" sldId="486"/>
            <ac:spMk id="3" creationId="{E2CC28A1-5608-41DB-8F56-13A67DBCCDAF}"/>
          </ac:spMkLst>
        </pc:spChg>
      </pc:sldChg>
      <pc:sldChg chg="modSp new del mod">
        <pc:chgData name="Alexander Pashuk" userId="7f413f452a2dee94" providerId="LiveId" clId="{1A7AF0DD-11A3-4A9A-AB67-705F471F9EE8}" dt="2020-10-25T14:43:40.367" v="81" actId="47"/>
        <pc:sldMkLst>
          <pc:docMk/>
          <pc:sldMk cId="777859819" sldId="486"/>
        </pc:sldMkLst>
        <pc:spChg chg="mod">
          <ac:chgData name="Alexander Pashuk" userId="7f413f452a2dee94" providerId="LiveId" clId="{1A7AF0DD-11A3-4A9A-AB67-705F471F9EE8}" dt="2020-10-25T14:43:32.766" v="80" actId="20577"/>
          <ac:spMkLst>
            <pc:docMk/>
            <pc:sldMk cId="777859819" sldId="486"/>
            <ac:spMk id="2" creationId="{C9321E29-E478-4711-A7B0-55147EB2F6E8}"/>
          </ac:spMkLst>
        </pc:spChg>
      </pc:sldChg>
      <pc:sldChg chg="new del">
        <pc:chgData name="Alexander Pashuk" userId="7f413f452a2dee94" providerId="LiveId" clId="{1A7AF0DD-11A3-4A9A-AB67-705F471F9EE8}" dt="2020-10-25T14:43:41.020" v="82" actId="47"/>
        <pc:sldMkLst>
          <pc:docMk/>
          <pc:sldMk cId="1304141151" sldId="487"/>
        </pc:sldMkLst>
      </pc:sldChg>
      <pc:sldChg chg="modSp new mod">
        <pc:chgData name="Alexander Pashuk" userId="7f413f452a2dee94" providerId="LiveId" clId="{1A7AF0DD-11A3-4A9A-AB67-705F471F9EE8}" dt="2020-10-25T15:17:43.512" v="651" actId="20577"/>
        <pc:sldMkLst>
          <pc:docMk/>
          <pc:sldMk cId="3112594385" sldId="487"/>
        </pc:sldMkLst>
        <pc:spChg chg="mod">
          <ac:chgData name="Alexander Pashuk" userId="7f413f452a2dee94" providerId="LiveId" clId="{1A7AF0DD-11A3-4A9A-AB67-705F471F9EE8}" dt="2020-10-25T15:17:43.512" v="651" actId="20577"/>
          <ac:spMkLst>
            <pc:docMk/>
            <pc:sldMk cId="3112594385" sldId="487"/>
            <ac:spMk id="2" creationId="{3BC11AF4-257E-4429-87DB-ECA0D2716D3E}"/>
          </ac:spMkLst>
        </pc:spChg>
        <pc:spChg chg="mod">
          <ac:chgData name="Alexander Pashuk" userId="7f413f452a2dee94" providerId="LiveId" clId="{1A7AF0DD-11A3-4A9A-AB67-705F471F9EE8}" dt="2020-10-25T14:59:00.272" v="446" actId="20577"/>
          <ac:spMkLst>
            <pc:docMk/>
            <pc:sldMk cId="3112594385" sldId="487"/>
            <ac:spMk id="3" creationId="{07A6D25B-A500-463B-B5FC-E058D43778FA}"/>
          </ac:spMkLst>
        </pc:spChg>
      </pc:sldChg>
      <pc:sldChg chg="new del">
        <pc:chgData name="Alexander Pashuk" userId="7f413f452a2dee94" providerId="LiveId" clId="{1A7AF0DD-11A3-4A9A-AB67-705F471F9EE8}" dt="2020-10-25T14:43:41.593" v="83" actId="47"/>
        <pc:sldMkLst>
          <pc:docMk/>
          <pc:sldMk cId="2388036331" sldId="488"/>
        </pc:sldMkLst>
      </pc:sldChg>
      <pc:sldChg chg="modSp new mod">
        <pc:chgData name="Alexander Pashuk" userId="7f413f452a2dee94" providerId="LiveId" clId="{1A7AF0DD-11A3-4A9A-AB67-705F471F9EE8}" dt="2020-10-25T15:23:42.067" v="743" actId="20577"/>
        <pc:sldMkLst>
          <pc:docMk/>
          <pc:sldMk cId="3369448613" sldId="488"/>
        </pc:sldMkLst>
        <pc:spChg chg="mod">
          <ac:chgData name="Alexander Pashuk" userId="7f413f452a2dee94" providerId="LiveId" clId="{1A7AF0DD-11A3-4A9A-AB67-705F471F9EE8}" dt="2020-10-25T15:00:07.323" v="464" actId="122"/>
          <ac:spMkLst>
            <pc:docMk/>
            <pc:sldMk cId="3369448613" sldId="488"/>
            <ac:spMk id="2" creationId="{A69BCE58-40FD-4D98-8690-B1CD4ADF12D4}"/>
          </ac:spMkLst>
        </pc:spChg>
        <pc:spChg chg="mod">
          <ac:chgData name="Alexander Pashuk" userId="7f413f452a2dee94" providerId="LiveId" clId="{1A7AF0DD-11A3-4A9A-AB67-705F471F9EE8}" dt="2020-10-25T15:23:42.067" v="743" actId="20577"/>
          <ac:spMkLst>
            <pc:docMk/>
            <pc:sldMk cId="3369448613" sldId="488"/>
            <ac:spMk id="3" creationId="{12C43762-AD12-43D6-A95A-C1FCD44BB89C}"/>
          </ac:spMkLst>
        </pc:spChg>
      </pc:sldChg>
      <pc:sldChg chg="new del">
        <pc:chgData name="Alexander Pashuk" userId="7f413f452a2dee94" providerId="LiveId" clId="{1A7AF0DD-11A3-4A9A-AB67-705F471F9EE8}" dt="2020-10-25T14:43:42.014" v="84" actId="47"/>
        <pc:sldMkLst>
          <pc:docMk/>
          <pc:sldMk cId="282343923" sldId="489"/>
        </pc:sldMkLst>
      </pc:sldChg>
      <pc:sldChg chg="modSp new mod">
        <pc:chgData name="Alexander Pashuk" userId="7f413f452a2dee94" providerId="LiveId" clId="{1A7AF0DD-11A3-4A9A-AB67-705F471F9EE8}" dt="2020-10-25T15:27:38.475" v="791" actId="123"/>
        <pc:sldMkLst>
          <pc:docMk/>
          <pc:sldMk cId="1192778591" sldId="489"/>
        </pc:sldMkLst>
        <pc:spChg chg="mod">
          <ac:chgData name="Alexander Pashuk" userId="7f413f452a2dee94" providerId="LiveId" clId="{1A7AF0DD-11A3-4A9A-AB67-705F471F9EE8}" dt="2020-10-25T15:27:27.271" v="788" actId="122"/>
          <ac:spMkLst>
            <pc:docMk/>
            <pc:sldMk cId="1192778591" sldId="489"/>
            <ac:spMk id="2" creationId="{11914CE7-A79A-4ACD-A2B7-C1C15E562C6A}"/>
          </ac:spMkLst>
        </pc:spChg>
        <pc:spChg chg="mod">
          <ac:chgData name="Alexander Pashuk" userId="7f413f452a2dee94" providerId="LiveId" clId="{1A7AF0DD-11A3-4A9A-AB67-705F471F9EE8}" dt="2020-10-25T15:27:38.475" v="791" actId="123"/>
          <ac:spMkLst>
            <pc:docMk/>
            <pc:sldMk cId="1192778591" sldId="489"/>
            <ac:spMk id="3" creationId="{B14EFA40-0234-4352-A45E-0DD9FCF5DE19}"/>
          </ac:spMkLst>
        </pc:spChg>
      </pc:sldChg>
      <pc:sldChg chg="modSp new mod ord">
        <pc:chgData name="Alexander Pashuk" userId="7f413f452a2dee94" providerId="LiveId" clId="{1A7AF0DD-11A3-4A9A-AB67-705F471F9EE8}" dt="2020-10-25T15:26:23.120" v="745"/>
        <pc:sldMkLst>
          <pc:docMk/>
          <pc:sldMk cId="565240348" sldId="490"/>
        </pc:sldMkLst>
        <pc:spChg chg="mod">
          <ac:chgData name="Alexander Pashuk" userId="7f413f452a2dee94" providerId="LiveId" clId="{1A7AF0DD-11A3-4A9A-AB67-705F471F9EE8}" dt="2020-10-25T15:12:11.365" v="535" actId="122"/>
          <ac:spMkLst>
            <pc:docMk/>
            <pc:sldMk cId="565240348" sldId="490"/>
            <ac:spMk id="2" creationId="{B2EF847D-F9AA-4223-A0D1-AF447B36EA6C}"/>
          </ac:spMkLst>
        </pc:spChg>
        <pc:spChg chg="mod">
          <ac:chgData name="Alexander Pashuk" userId="7f413f452a2dee94" providerId="LiveId" clId="{1A7AF0DD-11A3-4A9A-AB67-705F471F9EE8}" dt="2020-10-25T15:12:58.679" v="610" actId="27636"/>
          <ac:spMkLst>
            <pc:docMk/>
            <pc:sldMk cId="565240348" sldId="490"/>
            <ac:spMk id="3" creationId="{F00B7D22-0730-4248-91B7-CE593ED1F08B}"/>
          </ac:spMkLst>
        </pc:spChg>
      </pc:sldChg>
      <pc:sldChg chg="modSp new mod">
        <pc:chgData name="Alexander Pashuk" userId="7f413f452a2dee94" providerId="LiveId" clId="{1A7AF0DD-11A3-4A9A-AB67-705F471F9EE8}" dt="2020-10-25T15:28:12.863" v="805" actId="123"/>
        <pc:sldMkLst>
          <pc:docMk/>
          <pc:sldMk cId="3488571536" sldId="491"/>
        </pc:sldMkLst>
        <pc:spChg chg="mod">
          <ac:chgData name="Alexander Pashuk" userId="7f413f452a2dee94" providerId="LiveId" clId="{1A7AF0DD-11A3-4A9A-AB67-705F471F9EE8}" dt="2020-10-25T15:28:01.307" v="802" actId="122"/>
          <ac:spMkLst>
            <pc:docMk/>
            <pc:sldMk cId="3488571536" sldId="491"/>
            <ac:spMk id="2" creationId="{987B9B59-B036-46B4-9CEF-92B6D2FDB6F4}"/>
          </ac:spMkLst>
        </pc:spChg>
        <pc:spChg chg="mod">
          <ac:chgData name="Alexander Pashuk" userId="7f413f452a2dee94" providerId="LiveId" clId="{1A7AF0DD-11A3-4A9A-AB67-705F471F9EE8}" dt="2020-10-25T15:28:12.863" v="805" actId="123"/>
          <ac:spMkLst>
            <pc:docMk/>
            <pc:sldMk cId="3488571536" sldId="491"/>
            <ac:spMk id="3" creationId="{4D7E55C4-944E-4B1B-BE1B-88A4C8104B48}"/>
          </ac:spMkLst>
        </pc:spChg>
      </pc:sldChg>
      <pc:sldChg chg="modSp new mod">
        <pc:chgData name="Alexander Pashuk" userId="7f413f452a2dee94" providerId="LiveId" clId="{1A7AF0DD-11A3-4A9A-AB67-705F471F9EE8}" dt="2020-10-25T15:37:17.741" v="1010" actId="20577"/>
        <pc:sldMkLst>
          <pc:docMk/>
          <pc:sldMk cId="1793634218" sldId="492"/>
        </pc:sldMkLst>
        <pc:spChg chg="mod">
          <ac:chgData name="Alexander Pashuk" userId="7f413f452a2dee94" providerId="LiveId" clId="{1A7AF0DD-11A3-4A9A-AB67-705F471F9EE8}" dt="2020-10-25T15:28:52.239" v="825" actId="122"/>
          <ac:spMkLst>
            <pc:docMk/>
            <pc:sldMk cId="1793634218" sldId="492"/>
            <ac:spMk id="2" creationId="{3D54F0FC-A030-4139-84F9-97923424835A}"/>
          </ac:spMkLst>
        </pc:spChg>
        <pc:spChg chg="mod">
          <ac:chgData name="Alexander Pashuk" userId="7f413f452a2dee94" providerId="LiveId" clId="{1A7AF0DD-11A3-4A9A-AB67-705F471F9EE8}" dt="2020-10-25T15:37:17.741" v="1010" actId="20577"/>
          <ac:spMkLst>
            <pc:docMk/>
            <pc:sldMk cId="1793634218" sldId="492"/>
            <ac:spMk id="3" creationId="{92B44829-201D-49D8-9D21-11028BFF9E13}"/>
          </ac:spMkLst>
        </pc:spChg>
      </pc:sldChg>
      <pc:sldChg chg="modSp new mod">
        <pc:chgData name="Alexander Pashuk" userId="7f413f452a2dee94" providerId="LiveId" clId="{1A7AF0DD-11A3-4A9A-AB67-705F471F9EE8}" dt="2020-10-25T15:37:13.760" v="1008" actId="20577"/>
        <pc:sldMkLst>
          <pc:docMk/>
          <pc:sldMk cId="1638499254" sldId="493"/>
        </pc:sldMkLst>
        <pc:spChg chg="mod">
          <ac:chgData name="Alexander Pashuk" userId="7f413f452a2dee94" providerId="LiveId" clId="{1A7AF0DD-11A3-4A9A-AB67-705F471F9EE8}" dt="2020-10-25T15:31:25.653" v="872" actId="122"/>
          <ac:spMkLst>
            <pc:docMk/>
            <pc:sldMk cId="1638499254" sldId="493"/>
            <ac:spMk id="2" creationId="{45632427-51E4-41F8-93B6-0848A181C542}"/>
          </ac:spMkLst>
        </pc:spChg>
        <pc:spChg chg="mod">
          <ac:chgData name="Alexander Pashuk" userId="7f413f452a2dee94" providerId="LiveId" clId="{1A7AF0DD-11A3-4A9A-AB67-705F471F9EE8}" dt="2020-10-25T15:37:13.760" v="1008" actId="20577"/>
          <ac:spMkLst>
            <pc:docMk/>
            <pc:sldMk cId="1638499254" sldId="493"/>
            <ac:spMk id="3" creationId="{BB50032B-BE86-43FE-A905-2238F525E983}"/>
          </ac:spMkLst>
        </pc:spChg>
      </pc:sldChg>
      <pc:sldChg chg="modSp new mod">
        <pc:chgData name="Alexander Pashuk" userId="7f413f452a2dee94" providerId="LiveId" clId="{1A7AF0DD-11A3-4A9A-AB67-705F471F9EE8}" dt="2020-10-25T15:46:51.266" v="1077" actId="20577"/>
        <pc:sldMkLst>
          <pc:docMk/>
          <pc:sldMk cId="2275388430" sldId="494"/>
        </pc:sldMkLst>
        <pc:spChg chg="mod">
          <ac:chgData name="Alexander Pashuk" userId="7f413f452a2dee94" providerId="LiveId" clId="{1A7AF0DD-11A3-4A9A-AB67-705F471F9EE8}" dt="2020-10-25T15:34:13.805" v="931" actId="122"/>
          <ac:spMkLst>
            <pc:docMk/>
            <pc:sldMk cId="2275388430" sldId="494"/>
            <ac:spMk id="2" creationId="{B3B0640A-9BB0-464F-A92E-66661FFAF6BE}"/>
          </ac:spMkLst>
        </pc:spChg>
        <pc:spChg chg="mod">
          <ac:chgData name="Alexander Pashuk" userId="7f413f452a2dee94" providerId="LiveId" clId="{1A7AF0DD-11A3-4A9A-AB67-705F471F9EE8}" dt="2020-10-25T15:46:51.266" v="1077" actId="20577"/>
          <ac:spMkLst>
            <pc:docMk/>
            <pc:sldMk cId="2275388430" sldId="494"/>
            <ac:spMk id="3" creationId="{13009745-ECFF-4E13-A883-517EC14A8C72}"/>
          </ac:spMkLst>
        </pc:spChg>
      </pc:sldChg>
      <pc:sldChg chg="new del">
        <pc:chgData name="Alexander Pashuk" userId="7f413f452a2dee94" providerId="LiveId" clId="{1A7AF0DD-11A3-4A9A-AB67-705F471F9EE8}" dt="2020-10-25T15:53:28.483" v="1128" actId="47"/>
        <pc:sldMkLst>
          <pc:docMk/>
          <pc:sldMk cId="1425201843" sldId="495"/>
        </pc:sldMkLst>
      </pc:sldChg>
      <pc:sldChg chg="new del">
        <pc:chgData name="Alexander Pashuk" userId="7f413f452a2dee94" providerId="LiveId" clId="{1A7AF0DD-11A3-4A9A-AB67-705F471F9EE8}" dt="2020-10-25T15:17:16.461" v="634" actId="47"/>
        <pc:sldMkLst>
          <pc:docMk/>
          <pc:sldMk cId="140150605" sldId="496"/>
        </pc:sldMkLst>
      </pc:sldChg>
      <pc:sldChg chg="modSp new add del mod">
        <pc:chgData name="Alexander Pashuk" userId="7f413f452a2dee94" providerId="LiveId" clId="{1A7AF0DD-11A3-4A9A-AB67-705F471F9EE8}" dt="2020-10-25T15:45:02.247" v="1071" actId="47"/>
        <pc:sldMkLst>
          <pc:docMk/>
          <pc:sldMk cId="4282980020" sldId="496"/>
        </pc:sldMkLst>
        <pc:spChg chg="mod">
          <ac:chgData name="Alexander Pashuk" userId="7f413f452a2dee94" providerId="LiveId" clId="{1A7AF0DD-11A3-4A9A-AB67-705F471F9EE8}" dt="2020-10-25T15:18:11.731" v="670" actId="122"/>
          <ac:spMkLst>
            <pc:docMk/>
            <pc:sldMk cId="4282980020" sldId="496"/>
            <ac:spMk id="2" creationId="{75D4A9A7-97FD-4E1F-9ACC-16CDF7B6B997}"/>
          </ac:spMkLst>
        </pc:spChg>
        <pc:spChg chg="mod">
          <ac:chgData name="Alexander Pashuk" userId="7f413f452a2dee94" providerId="LiveId" clId="{1A7AF0DD-11A3-4A9A-AB67-705F471F9EE8}" dt="2020-10-25T15:20:59.195" v="711" actId="6549"/>
          <ac:spMkLst>
            <pc:docMk/>
            <pc:sldMk cId="4282980020" sldId="496"/>
            <ac:spMk id="3" creationId="{22A0FDC1-C0C3-448A-B4F3-81F8AFC9AB39}"/>
          </ac:spMkLst>
        </pc:spChg>
      </pc:sldChg>
      <pc:sldChg chg="addSp delSp modSp add mod ord">
        <pc:chgData name="Alexander Pashuk" userId="7f413f452a2dee94" providerId="LiveId" clId="{1A7AF0DD-11A3-4A9A-AB67-705F471F9EE8}" dt="2020-10-25T15:43:28.522" v="1046" actId="2711"/>
        <pc:sldMkLst>
          <pc:docMk/>
          <pc:sldMk cId="865081007" sldId="497"/>
        </pc:sldMkLst>
        <pc:spChg chg="add del mod">
          <ac:chgData name="Alexander Pashuk" userId="7f413f452a2dee94" providerId="LiveId" clId="{1A7AF0DD-11A3-4A9A-AB67-705F471F9EE8}" dt="2020-10-25T15:43:28.522" v="1046" actId="2711"/>
          <ac:spMkLst>
            <pc:docMk/>
            <pc:sldMk cId="865081007" sldId="497"/>
            <ac:spMk id="3" creationId="{9A0CF221-5ECA-47FC-B396-42CAE99C51B4}"/>
          </ac:spMkLst>
        </pc:spChg>
        <pc:spChg chg="add del mod">
          <ac:chgData name="Alexander Pashuk" userId="7f413f452a2dee94" providerId="LiveId" clId="{1A7AF0DD-11A3-4A9A-AB67-705F471F9EE8}" dt="2020-10-25T15:41:49.756" v="1022"/>
          <ac:spMkLst>
            <pc:docMk/>
            <pc:sldMk cId="865081007" sldId="497"/>
            <ac:spMk id="4" creationId="{9D4513F7-2719-4F7B-A844-FAFC86B5E1E0}"/>
          </ac:spMkLst>
        </pc:spChg>
      </pc:sldChg>
      <pc:sldChg chg="modSp add mod">
        <pc:chgData name="Alexander Pashuk" userId="7f413f452a2dee94" providerId="LiveId" clId="{1A7AF0DD-11A3-4A9A-AB67-705F471F9EE8}" dt="2020-10-25T15:48:54.347" v="1124" actId="255"/>
        <pc:sldMkLst>
          <pc:docMk/>
          <pc:sldMk cId="621588976" sldId="498"/>
        </pc:sldMkLst>
        <pc:spChg chg="mod">
          <ac:chgData name="Alexander Pashuk" userId="7f413f452a2dee94" providerId="LiveId" clId="{1A7AF0DD-11A3-4A9A-AB67-705F471F9EE8}" dt="2020-10-25T15:48:54.347" v="1124" actId="255"/>
          <ac:spMkLst>
            <pc:docMk/>
            <pc:sldMk cId="621588976" sldId="498"/>
            <ac:spMk id="3" creationId="{13009745-ECFF-4E13-A883-517EC14A8C72}"/>
          </ac:spMkLst>
        </pc:spChg>
      </pc:sldChg>
      <pc:sldChg chg="modSp add mod">
        <pc:chgData name="Alexander Pashuk" userId="7f413f452a2dee94" providerId="LiveId" clId="{1A7AF0DD-11A3-4A9A-AB67-705F471F9EE8}" dt="2020-10-25T15:49:07.874" v="1127" actId="255"/>
        <pc:sldMkLst>
          <pc:docMk/>
          <pc:sldMk cId="403069452" sldId="499"/>
        </pc:sldMkLst>
        <pc:spChg chg="mod">
          <ac:chgData name="Alexander Pashuk" userId="7f413f452a2dee94" providerId="LiveId" clId="{1A7AF0DD-11A3-4A9A-AB67-705F471F9EE8}" dt="2020-10-25T15:49:07.874" v="1127" actId="255"/>
          <ac:spMkLst>
            <pc:docMk/>
            <pc:sldMk cId="403069452" sldId="499"/>
            <ac:spMk id="3" creationId="{13009745-ECFF-4E13-A883-517EC14A8C72}"/>
          </ac:spMkLst>
        </pc:spChg>
      </pc:sldChg>
      <pc:sldChg chg="delSp modSp add mod">
        <pc:chgData name="Alexander Pashuk" userId="7f413f452a2dee94" providerId="LiveId" clId="{1A7AF0DD-11A3-4A9A-AB67-705F471F9EE8}" dt="2020-10-25T16:03:11.775" v="1492" actId="123"/>
        <pc:sldMkLst>
          <pc:docMk/>
          <pc:sldMk cId="113906908" sldId="500"/>
        </pc:sldMkLst>
        <pc:spChg chg="mod">
          <ac:chgData name="Alexander Pashuk" userId="7f413f452a2dee94" providerId="LiveId" clId="{1A7AF0DD-11A3-4A9A-AB67-705F471F9EE8}" dt="2020-10-25T16:03:11.775" v="1492" actId="123"/>
          <ac:spMkLst>
            <pc:docMk/>
            <pc:sldMk cId="113906908" sldId="500"/>
            <ac:spMk id="4" creationId="{2E6AEDD6-9D3F-4CCC-B181-A8A88F2CD1A3}"/>
          </ac:spMkLst>
        </pc:spChg>
        <pc:picChg chg="del">
          <ac:chgData name="Alexander Pashuk" userId="7f413f452a2dee94" providerId="LiveId" clId="{1A7AF0DD-11A3-4A9A-AB67-705F471F9EE8}" dt="2020-10-25T16:00:29.856" v="1130" actId="478"/>
          <ac:picMkLst>
            <pc:docMk/>
            <pc:sldMk cId="113906908" sldId="500"/>
            <ac:picMk id="3" creationId="{6F4BC427-FE1F-44E8-887A-828F806C25CB}"/>
          </ac:picMkLst>
        </pc:picChg>
      </pc:sldChg>
    </pc:docChg>
  </pc:docChgLst>
  <pc:docChgLst>
    <pc:chgData name="Alexander Pashuk" userId="7f413f452a2dee94" providerId="LiveId" clId="{FCA05C01-C5BD-4CE5-9C81-C2FB69A0B6F2}"/>
    <pc:docChg chg="undo custSel addSld delSld modSld sldOrd">
      <pc:chgData name="Alexander Pashuk" userId="7f413f452a2dee94" providerId="LiveId" clId="{FCA05C01-C5BD-4CE5-9C81-C2FB69A0B6F2}" dt="2020-10-12T19:10:19.961" v="4459" actId="113"/>
      <pc:docMkLst>
        <pc:docMk/>
      </pc:docMkLst>
      <pc:sldChg chg="modSp mod">
        <pc:chgData name="Alexander Pashuk" userId="7f413f452a2dee94" providerId="LiveId" clId="{FCA05C01-C5BD-4CE5-9C81-C2FB69A0B6F2}" dt="2020-10-12T17:56:07.192" v="4122" actId="20577"/>
        <pc:sldMkLst>
          <pc:docMk/>
          <pc:sldMk cId="3545672355" sldId="260"/>
        </pc:sldMkLst>
        <pc:spChg chg="mod">
          <ac:chgData name="Alexander Pashuk" userId="7f413f452a2dee94" providerId="LiveId" clId="{FCA05C01-C5BD-4CE5-9C81-C2FB69A0B6F2}" dt="2020-10-12T17:56:07.192" v="4122" actId="20577"/>
          <ac:spMkLst>
            <pc:docMk/>
            <pc:sldMk cId="3545672355" sldId="260"/>
            <ac:spMk id="3" creationId="{300AFC32-F3A9-49A2-896F-19FB15D0E079}"/>
          </ac:spMkLst>
        </pc:spChg>
      </pc:sldChg>
      <pc:sldChg chg="del">
        <pc:chgData name="Alexander Pashuk" userId="7f413f452a2dee94" providerId="LiveId" clId="{FCA05C01-C5BD-4CE5-9C81-C2FB69A0B6F2}" dt="2020-10-12T09:04:33.516" v="43" actId="47"/>
        <pc:sldMkLst>
          <pc:docMk/>
          <pc:sldMk cId="530661674" sldId="262"/>
        </pc:sldMkLst>
      </pc:sldChg>
      <pc:sldChg chg="del">
        <pc:chgData name="Alexander Pashuk" userId="7f413f452a2dee94" providerId="LiveId" clId="{FCA05C01-C5BD-4CE5-9C81-C2FB69A0B6F2}" dt="2020-10-12T09:04:33.641" v="44" actId="47"/>
        <pc:sldMkLst>
          <pc:docMk/>
          <pc:sldMk cId="796746646" sldId="263"/>
        </pc:sldMkLst>
      </pc:sldChg>
      <pc:sldChg chg="del">
        <pc:chgData name="Alexander Pashuk" userId="7f413f452a2dee94" providerId="LiveId" clId="{FCA05C01-C5BD-4CE5-9C81-C2FB69A0B6F2}" dt="2020-10-12T09:04:34.360" v="49" actId="47"/>
        <pc:sldMkLst>
          <pc:docMk/>
          <pc:sldMk cId="2567992260" sldId="264"/>
        </pc:sldMkLst>
      </pc:sldChg>
      <pc:sldChg chg="del">
        <pc:chgData name="Alexander Pashuk" userId="7f413f452a2dee94" providerId="LiveId" clId="{FCA05C01-C5BD-4CE5-9C81-C2FB69A0B6F2}" dt="2020-10-12T09:04:34.470" v="50" actId="47"/>
        <pc:sldMkLst>
          <pc:docMk/>
          <pc:sldMk cId="199231044" sldId="265"/>
        </pc:sldMkLst>
      </pc:sldChg>
      <pc:sldChg chg="del">
        <pc:chgData name="Alexander Pashuk" userId="7f413f452a2dee94" providerId="LiveId" clId="{FCA05C01-C5BD-4CE5-9C81-C2FB69A0B6F2}" dt="2020-10-12T09:04:34.610" v="51" actId="47"/>
        <pc:sldMkLst>
          <pc:docMk/>
          <pc:sldMk cId="2106412827" sldId="266"/>
        </pc:sldMkLst>
      </pc:sldChg>
      <pc:sldChg chg="del">
        <pc:chgData name="Alexander Pashuk" userId="7f413f452a2dee94" providerId="LiveId" clId="{FCA05C01-C5BD-4CE5-9C81-C2FB69A0B6F2}" dt="2020-10-12T09:04:34.735" v="52" actId="47"/>
        <pc:sldMkLst>
          <pc:docMk/>
          <pc:sldMk cId="2332623827" sldId="267"/>
        </pc:sldMkLst>
      </pc:sldChg>
      <pc:sldChg chg="del">
        <pc:chgData name="Alexander Pashuk" userId="7f413f452a2dee94" providerId="LiveId" clId="{FCA05C01-C5BD-4CE5-9C81-C2FB69A0B6F2}" dt="2020-10-12T09:04:34.876" v="53" actId="47"/>
        <pc:sldMkLst>
          <pc:docMk/>
          <pc:sldMk cId="3170305385" sldId="268"/>
        </pc:sldMkLst>
      </pc:sldChg>
      <pc:sldChg chg="del">
        <pc:chgData name="Alexander Pashuk" userId="7f413f452a2dee94" providerId="LiveId" clId="{FCA05C01-C5BD-4CE5-9C81-C2FB69A0B6F2}" dt="2020-10-12T09:04:35.470" v="54" actId="47"/>
        <pc:sldMkLst>
          <pc:docMk/>
          <pc:sldMk cId="1892920316" sldId="269"/>
        </pc:sldMkLst>
      </pc:sldChg>
      <pc:sldChg chg="del">
        <pc:chgData name="Alexander Pashuk" userId="7f413f452a2dee94" providerId="LiveId" clId="{FCA05C01-C5BD-4CE5-9C81-C2FB69A0B6F2}" dt="2020-10-12T09:04:35.626" v="55" actId="47"/>
        <pc:sldMkLst>
          <pc:docMk/>
          <pc:sldMk cId="250021612" sldId="270"/>
        </pc:sldMkLst>
      </pc:sldChg>
      <pc:sldChg chg="del">
        <pc:chgData name="Alexander Pashuk" userId="7f413f452a2dee94" providerId="LiveId" clId="{FCA05C01-C5BD-4CE5-9C81-C2FB69A0B6F2}" dt="2020-10-12T09:04:35.782" v="56" actId="47"/>
        <pc:sldMkLst>
          <pc:docMk/>
          <pc:sldMk cId="3320554351" sldId="271"/>
        </pc:sldMkLst>
      </pc:sldChg>
      <pc:sldChg chg="del">
        <pc:chgData name="Alexander Pashuk" userId="7f413f452a2dee94" providerId="LiveId" clId="{FCA05C01-C5BD-4CE5-9C81-C2FB69A0B6F2}" dt="2020-10-12T09:04:35.923" v="57" actId="47"/>
        <pc:sldMkLst>
          <pc:docMk/>
          <pc:sldMk cId="1942650266" sldId="272"/>
        </pc:sldMkLst>
      </pc:sldChg>
      <pc:sldChg chg="del">
        <pc:chgData name="Alexander Pashuk" userId="7f413f452a2dee94" providerId="LiveId" clId="{FCA05C01-C5BD-4CE5-9C81-C2FB69A0B6F2}" dt="2020-10-12T09:04:36.079" v="58" actId="47"/>
        <pc:sldMkLst>
          <pc:docMk/>
          <pc:sldMk cId="321979683" sldId="273"/>
        </pc:sldMkLst>
      </pc:sldChg>
      <pc:sldChg chg="del">
        <pc:chgData name="Alexander Pashuk" userId="7f413f452a2dee94" providerId="LiveId" clId="{FCA05C01-C5BD-4CE5-9C81-C2FB69A0B6F2}" dt="2020-10-12T09:04:36.470" v="61" actId="47"/>
        <pc:sldMkLst>
          <pc:docMk/>
          <pc:sldMk cId="159598054" sldId="274"/>
        </pc:sldMkLst>
      </pc:sldChg>
      <pc:sldChg chg="del">
        <pc:chgData name="Alexander Pashuk" userId="7f413f452a2dee94" providerId="LiveId" clId="{FCA05C01-C5BD-4CE5-9C81-C2FB69A0B6F2}" dt="2020-10-12T09:04:36.626" v="62" actId="47"/>
        <pc:sldMkLst>
          <pc:docMk/>
          <pc:sldMk cId="492552275" sldId="275"/>
        </pc:sldMkLst>
      </pc:sldChg>
      <pc:sldChg chg="del">
        <pc:chgData name="Alexander Pashuk" userId="7f413f452a2dee94" providerId="LiveId" clId="{FCA05C01-C5BD-4CE5-9C81-C2FB69A0B6F2}" dt="2020-10-12T09:04:36.767" v="63" actId="47"/>
        <pc:sldMkLst>
          <pc:docMk/>
          <pc:sldMk cId="3848232691" sldId="276"/>
        </pc:sldMkLst>
      </pc:sldChg>
      <pc:sldChg chg="del">
        <pc:chgData name="Alexander Pashuk" userId="7f413f452a2dee94" providerId="LiveId" clId="{FCA05C01-C5BD-4CE5-9C81-C2FB69A0B6F2}" dt="2020-10-12T09:04:36.907" v="64" actId="47"/>
        <pc:sldMkLst>
          <pc:docMk/>
          <pc:sldMk cId="3975018934" sldId="277"/>
        </pc:sldMkLst>
      </pc:sldChg>
      <pc:sldChg chg="del">
        <pc:chgData name="Alexander Pashuk" userId="7f413f452a2dee94" providerId="LiveId" clId="{FCA05C01-C5BD-4CE5-9C81-C2FB69A0B6F2}" dt="2020-10-12T09:04:37.032" v="65" actId="47"/>
        <pc:sldMkLst>
          <pc:docMk/>
          <pc:sldMk cId="2318131480" sldId="280"/>
        </pc:sldMkLst>
      </pc:sldChg>
      <pc:sldChg chg="del">
        <pc:chgData name="Alexander Pashuk" userId="7f413f452a2dee94" providerId="LiveId" clId="{FCA05C01-C5BD-4CE5-9C81-C2FB69A0B6F2}" dt="2020-10-12T09:04:33.782" v="45" actId="47"/>
        <pc:sldMkLst>
          <pc:docMk/>
          <pc:sldMk cId="1857603442" sldId="281"/>
        </pc:sldMkLst>
      </pc:sldChg>
      <pc:sldChg chg="del">
        <pc:chgData name="Alexander Pashuk" userId="7f413f452a2dee94" providerId="LiveId" clId="{FCA05C01-C5BD-4CE5-9C81-C2FB69A0B6F2}" dt="2020-10-12T09:04:33.923" v="46" actId="47"/>
        <pc:sldMkLst>
          <pc:docMk/>
          <pc:sldMk cId="2980436690" sldId="282"/>
        </pc:sldMkLst>
      </pc:sldChg>
      <pc:sldChg chg="del">
        <pc:chgData name="Alexander Pashuk" userId="7f413f452a2dee94" providerId="LiveId" clId="{FCA05C01-C5BD-4CE5-9C81-C2FB69A0B6F2}" dt="2020-10-12T09:04:34.048" v="47" actId="47"/>
        <pc:sldMkLst>
          <pc:docMk/>
          <pc:sldMk cId="2998904894" sldId="283"/>
        </pc:sldMkLst>
      </pc:sldChg>
      <pc:sldChg chg="del">
        <pc:chgData name="Alexander Pashuk" userId="7f413f452a2dee94" providerId="LiveId" clId="{FCA05C01-C5BD-4CE5-9C81-C2FB69A0B6F2}" dt="2020-10-12T09:04:33.220" v="41" actId="47"/>
        <pc:sldMkLst>
          <pc:docMk/>
          <pc:sldMk cId="2043043694" sldId="329"/>
        </pc:sldMkLst>
      </pc:sldChg>
      <pc:sldChg chg="del">
        <pc:chgData name="Alexander Pashuk" userId="7f413f452a2dee94" providerId="LiveId" clId="{FCA05C01-C5BD-4CE5-9C81-C2FB69A0B6F2}" dt="2020-10-12T09:04:32.938" v="39" actId="47"/>
        <pc:sldMkLst>
          <pc:docMk/>
          <pc:sldMk cId="602414559" sldId="356"/>
        </pc:sldMkLst>
      </pc:sldChg>
      <pc:sldChg chg="del">
        <pc:chgData name="Alexander Pashuk" userId="7f413f452a2dee94" providerId="LiveId" clId="{FCA05C01-C5BD-4CE5-9C81-C2FB69A0B6F2}" dt="2020-10-12T09:04:33.079" v="40" actId="47"/>
        <pc:sldMkLst>
          <pc:docMk/>
          <pc:sldMk cId="641418363" sldId="357"/>
        </pc:sldMkLst>
      </pc:sldChg>
      <pc:sldChg chg="del">
        <pc:chgData name="Alexander Pashuk" userId="7f413f452a2dee94" providerId="LiveId" clId="{FCA05C01-C5BD-4CE5-9C81-C2FB69A0B6F2}" dt="2020-10-12T09:04:32.688" v="37" actId="47"/>
        <pc:sldMkLst>
          <pc:docMk/>
          <pc:sldMk cId="3571678150" sldId="358"/>
        </pc:sldMkLst>
      </pc:sldChg>
      <pc:sldChg chg="del">
        <pc:chgData name="Alexander Pashuk" userId="7f413f452a2dee94" providerId="LiveId" clId="{FCA05C01-C5BD-4CE5-9C81-C2FB69A0B6F2}" dt="2020-10-12T09:04:34.188" v="48" actId="47"/>
        <pc:sldMkLst>
          <pc:docMk/>
          <pc:sldMk cId="1674083186" sldId="359"/>
        </pc:sldMkLst>
      </pc:sldChg>
      <pc:sldChg chg="del">
        <pc:chgData name="Alexander Pashuk" userId="7f413f452a2dee94" providerId="LiveId" clId="{FCA05C01-C5BD-4CE5-9C81-C2FB69A0B6F2}" dt="2020-10-12T09:04:32.813" v="38" actId="47"/>
        <pc:sldMkLst>
          <pc:docMk/>
          <pc:sldMk cId="356902337" sldId="360"/>
        </pc:sldMkLst>
      </pc:sldChg>
      <pc:sldChg chg="del">
        <pc:chgData name="Alexander Pashuk" userId="7f413f452a2dee94" providerId="LiveId" clId="{FCA05C01-C5BD-4CE5-9C81-C2FB69A0B6F2}" dt="2020-10-12T09:04:33.376" v="42" actId="47"/>
        <pc:sldMkLst>
          <pc:docMk/>
          <pc:sldMk cId="2115598276" sldId="361"/>
        </pc:sldMkLst>
      </pc:sldChg>
      <pc:sldChg chg="del">
        <pc:chgData name="Alexander Pashuk" userId="7f413f452a2dee94" providerId="LiveId" clId="{FCA05C01-C5BD-4CE5-9C81-C2FB69A0B6F2}" dt="2020-10-12T09:04:32.141" v="33" actId="47"/>
        <pc:sldMkLst>
          <pc:docMk/>
          <pc:sldMk cId="1207787011" sldId="362"/>
        </pc:sldMkLst>
      </pc:sldChg>
      <pc:sldChg chg="del">
        <pc:chgData name="Alexander Pashuk" userId="7f413f452a2dee94" providerId="LiveId" clId="{FCA05C01-C5BD-4CE5-9C81-C2FB69A0B6F2}" dt="2020-10-12T09:04:32.548" v="36" actId="47"/>
        <pc:sldMkLst>
          <pc:docMk/>
          <pc:sldMk cId="764542686" sldId="363"/>
        </pc:sldMkLst>
      </pc:sldChg>
      <pc:sldChg chg="del">
        <pc:chgData name="Alexander Pashuk" userId="7f413f452a2dee94" providerId="LiveId" clId="{FCA05C01-C5BD-4CE5-9C81-C2FB69A0B6F2}" dt="2020-10-12T09:04:36.204" v="59" actId="47"/>
        <pc:sldMkLst>
          <pc:docMk/>
          <pc:sldMk cId="2415129376" sldId="364"/>
        </pc:sldMkLst>
      </pc:sldChg>
      <pc:sldChg chg="del">
        <pc:chgData name="Alexander Pashuk" userId="7f413f452a2dee94" providerId="LiveId" clId="{FCA05C01-C5BD-4CE5-9C81-C2FB69A0B6F2}" dt="2020-10-12T09:04:36.345" v="60" actId="47"/>
        <pc:sldMkLst>
          <pc:docMk/>
          <pc:sldMk cId="2734008624" sldId="365"/>
        </pc:sldMkLst>
      </pc:sldChg>
      <pc:sldChg chg="del">
        <pc:chgData name="Alexander Pashuk" userId="7f413f452a2dee94" providerId="LiveId" clId="{FCA05C01-C5BD-4CE5-9C81-C2FB69A0B6F2}" dt="2020-10-12T09:04:37.220" v="66" actId="47"/>
        <pc:sldMkLst>
          <pc:docMk/>
          <pc:sldMk cId="700750746" sldId="366"/>
        </pc:sldMkLst>
      </pc:sldChg>
      <pc:sldChg chg="addSp delSp modSp add del mod modClrScheme chgLayout">
        <pc:chgData name="Alexander Pashuk" userId="7f413f452a2dee94" providerId="LiveId" clId="{FCA05C01-C5BD-4CE5-9C81-C2FB69A0B6F2}" dt="2020-10-12T16:15:01.599" v="3416" actId="113"/>
        <pc:sldMkLst>
          <pc:docMk/>
          <pc:sldMk cId="3558505662" sldId="367"/>
        </pc:sldMkLst>
        <pc:spChg chg="mod ord">
          <ac:chgData name="Alexander Pashuk" userId="7f413f452a2dee94" providerId="LiveId" clId="{FCA05C01-C5BD-4CE5-9C81-C2FB69A0B6F2}" dt="2020-10-12T09:04:47.050" v="73" actId="700"/>
          <ac:spMkLst>
            <pc:docMk/>
            <pc:sldMk cId="3558505662" sldId="367"/>
            <ac:spMk id="2" creationId="{0D2B4D0F-31E4-4814-9C36-E8DCD7E4B6C9}"/>
          </ac:spMkLst>
        </pc:spChg>
        <pc:spChg chg="del mod ord">
          <ac:chgData name="Alexander Pashuk" userId="7f413f452a2dee94" providerId="LiveId" clId="{FCA05C01-C5BD-4CE5-9C81-C2FB69A0B6F2}" dt="2020-10-12T09:04:47.050" v="73" actId="700"/>
          <ac:spMkLst>
            <pc:docMk/>
            <pc:sldMk cId="3558505662" sldId="367"/>
            <ac:spMk id="3" creationId="{EE4C00A3-D84E-4EFE-A225-EC98B237834A}"/>
          </ac:spMkLst>
        </pc:spChg>
        <pc:spChg chg="mod ord">
          <ac:chgData name="Alexander Pashuk" userId="7f413f452a2dee94" providerId="LiveId" clId="{FCA05C01-C5BD-4CE5-9C81-C2FB69A0B6F2}" dt="2020-10-12T16:15:01.599" v="3416" actId="113"/>
          <ac:spMkLst>
            <pc:docMk/>
            <pc:sldMk cId="3558505662" sldId="367"/>
            <ac:spMk id="4" creationId="{2E6AEDD6-9D3F-4CCC-B181-A8A88F2CD1A3}"/>
          </ac:spMkLst>
        </pc:spChg>
        <pc:graphicFrameChg chg="add del modGraphic">
          <ac:chgData name="Alexander Pashuk" userId="7f413f452a2dee94" providerId="LiveId" clId="{FCA05C01-C5BD-4CE5-9C81-C2FB69A0B6F2}" dt="2020-10-12T12:40:34.378" v="2170" actId="27309"/>
          <ac:graphicFrameMkLst>
            <pc:docMk/>
            <pc:sldMk cId="3558505662" sldId="367"/>
            <ac:graphicFrameMk id="6" creationId="{8672BA80-9368-45E1-97B9-F430B79A271C}"/>
          </ac:graphicFrameMkLst>
        </pc:graphicFrameChg>
      </pc:sldChg>
      <pc:sldChg chg="modSp new mod">
        <pc:chgData name="Alexander Pashuk" userId="7f413f452a2dee94" providerId="LiveId" clId="{FCA05C01-C5BD-4CE5-9C81-C2FB69A0B6F2}" dt="2020-10-12T09:14:51.374" v="558" actId="12"/>
        <pc:sldMkLst>
          <pc:docMk/>
          <pc:sldMk cId="351313976" sldId="368"/>
        </pc:sldMkLst>
        <pc:spChg chg="mod">
          <ac:chgData name="Alexander Pashuk" userId="7f413f452a2dee94" providerId="LiveId" clId="{FCA05C01-C5BD-4CE5-9C81-C2FB69A0B6F2}" dt="2020-10-12T09:10:58.645" v="141" actId="20577"/>
          <ac:spMkLst>
            <pc:docMk/>
            <pc:sldMk cId="351313976" sldId="368"/>
            <ac:spMk id="2" creationId="{59256318-08AE-4A08-A4B8-B3CA74A448E4}"/>
          </ac:spMkLst>
        </pc:spChg>
        <pc:spChg chg="mod">
          <ac:chgData name="Alexander Pashuk" userId="7f413f452a2dee94" providerId="LiveId" clId="{FCA05C01-C5BD-4CE5-9C81-C2FB69A0B6F2}" dt="2020-10-12T09:14:51.374" v="558" actId="12"/>
          <ac:spMkLst>
            <pc:docMk/>
            <pc:sldMk cId="351313976" sldId="368"/>
            <ac:spMk id="3" creationId="{8C4E08CB-17F8-447D-AD40-E834314D96CA}"/>
          </ac:spMkLst>
        </pc:spChg>
      </pc:sldChg>
      <pc:sldChg chg="modSp new mod">
        <pc:chgData name="Alexander Pashuk" userId="7f413f452a2dee94" providerId="LiveId" clId="{FCA05C01-C5BD-4CE5-9C81-C2FB69A0B6F2}" dt="2020-10-12T09:27:14.442" v="606" actId="403"/>
        <pc:sldMkLst>
          <pc:docMk/>
          <pc:sldMk cId="2905050028" sldId="369"/>
        </pc:sldMkLst>
        <pc:spChg chg="mod">
          <ac:chgData name="Alexander Pashuk" userId="7f413f452a2dee94" providerId="LiveId" clId="{FCA05C01-C5BD-4CE5-9C81-C2FB69A0B6F2}" dt="2020-10-12T09:26:03.542" v="577" actId="122"/>
          <ac:spMkLst>
            <pc:docMk/>
            <pc:sldMk cId="2905050028" sldId="369"/>
            <ac:spMk id="2" creationId="{1B21E223-D7D1-4F14-BBB6-42816DEAC12D}"/>
          </ac:spMkLst>
        </pc:spChg>
        <pc:spChg chg="mod">
          <ac:chgData name="Alexander Pashuk" userId="7f413f452a2dee94" providerId="LiveId" clId="{FCA05C01-C5BD-4CE5-9C81-C2FB69A0B6F2}" dt="2020-10-12T09:27:14.442" v="606" actId="403"/>
          <ac:spMkLst>
            <pc:docMk/>
            <pc:sldMk cId="2905050028" sldId="369"/>
            <ac:spMk id="3" creationId="{D79001B1-B2CB-4C5B-BDA4-D0C9167CD693}"/>
          </ac:spMkLst>
        </pc:spChg>
      </pc:sldChg>
      <pc:sldChg chg="addSp delSp modSp new mod">
        <pc:chgData name="Alexander Pashuk" userId="7f413f452a2dee94" providerId="LiveId" clId="{FCA05C01-C5BD-4CE5-9C81-C2FB69A0B6F2}" dt="2020-10-12T09:40:38.370" v="632" actId="1076"/>
        <pc:sldMkLst>
          <pc:docMk/>
          <pc:sldMk cId="2627378658" sldId="370"/>
        </pc:sldMkLst>
        <pc:spChg chg="mod">
          <ac:chgData name="Alexander Pashuk" userId="7f413f452a2dee94" providerId="LiveId" clId="{FCA05C01-C5BD-4CE5-9C81-C2FB69A0B6F2}" dt="2020-10-12T09:40:20.801" v="625" actId="122"/>
          <ac:spMkLst>
            <pc:docMk/>
            <pc:sldMk cId="2627378658" sldId="370"/>
            <ac:spMk id="2" creationId="{4B947C56-88D1-479A-9E72-EB82A4D4A572}"/>
          </ac:spMkLst>
        </pc:spChg>
        <pc:spChg chg="del mod">
          <ac:chgData name="Alexander Pashuk" userId="7f413f452a2dee94" providerId="LiveId" clId="{FCA05C01-C5BD-4CE5-9C81-C2FB69A0B6F2}" dt="2020-10-12T09:40:21.958" v="627"/>
          <ac:spMkLst>
            <pc:docMk/>
            <pc:sldMk cId="2627378658" sldId="370"/>
            <ac:spMk id="3" creationId="{4392A8F9-B25B-40BD-ADD8-73E7A1D2FC4A}"/>
          </ac:spMkLst>
        </pc:spChg>
        <pc:picChg chg="add mod">
          <ac:chgData name="Alexander Pashuk" userId="7f413f452a2dee94" providerId="LiveId" clId="{FCA05C01-C5BD-4CE5-9C81-C2FB69A0B6F2}" dt="2020-10-12T09:40:38.370" v="632" actId="1076"/>
          <ac:picMkLst>
            <pc:docMk/>
            <pc:sldMk cId="2627378658" sldId="370"/>
            <ac:picMk id="1026" creationId="{0203B925-4EC0-442C-9E7D-988AF445CABC}"/>
          </ac:picMkLst>
        </pc:picChg>
      </pc:sldChg>
      <pc:sldChg chg="addSp delSp modSp new mod">
        <pc:chgData name="Alexander Pashuk" userId="7f413f452a2dee94" providerId="LiveId" clId="{FCA05C01-C5BD-4CE5-9C81-C2FB69A0B6F2}" dt="2020-10-12T09:41:25.854" v="657" actId="1076"/>
        <pc:sldMkLst>
          <pc:docMk/>
          <pc:sldMk cId="1439504076" sldId="371"/>
        </pc:sldMkLst>
        <pc:spChg chg="mod">
          <ac:chgData name="Alexander Pashuk" userId="7f413f452a2dee94" providerId="LiveId" clId="{FCA05C01-C5BD-4CE5-9C81-C2FB69A0B6F2}" dt="2020-10-12T09:40:43.888" v="651" actId="122"/>
          <ac:spMkLst>
            <pc:docMk/>
            <pc:sldMk cId="1439504076" sldId="371"/>
            <ac:spMk id="2" creationId="{02FA3109-18AD-4FAD-BFDE-3119359B8F27}"/>
          </ac:spMkLst>
        </pc:spChg>
        <pc:spChg chg="del mod">
          <ac:chgData name="Alexander Pashuk" userId="7f413f452a2dee94" providerId="LiveId" clId="{FCA05C01-C5BD-4CE5-9C81-C2FB69A0B6F2}" dt="2020-10-12T09:41:12.939" v="653"/>
          <ac:spMkLst>
            <pc:docMk/>
            <pc:sldMk cId="1439504076" sldId="371"/>
            <ac:spMk id="3" creationId="{05534F92-AB61-4F10-89CA-09B36768ECCF}"/>
          </ac:spMkLst>
        </pc:spChg>
        <pc:picChg chg="add mod">
          <ac:chgData name="Alexander Pashuk" userId="7f413f452a2dee94" providerId="LiveId" clId="{FCA05C01-C5BD-4CE5-9C81-C2FB69A0B6F2}" dt="2020-10-12T09:41:25.854" v="657" actId="1076"/>
          <ac:picMkLst>
            <pc:docMk/>
            <pc:sldMk cId="1439504076" sldId="371"/>
            <ac:picMk id="2050" creationId="{5ECCB893-AC92-4176-8DA0-A3EBFDFC7AD7}"/>
          </ac:picMkLst>
        </pc:picChg>
      </pc:sldChg>
      <pc:sldChg chg="modSp new mod">
        <pc:chgData name="Alexander Pashuk" userId="7f413f452a2dee94" providerId="LiveId" clId="{FCA05C01-C5BD-4CE5-9C81-C2FB69A0B6F2}" dt="2020-10-12T09:45:41.612" v="767" actId="2711"/>
        <pc:sldMkLst>
          <pc:docMk/>
          <pc:sldMk cId="2400791677" sldId="372"/>
        </pc:sldMkLst>
        <pc:spChg chg="mod">
          <ac:chgData name="Alexander Pashuk" userId="7f413f452a2dee94" providerId="LiveId" clId="{FCA05C01-C5BD-4CE5-9C81-C2FB69A0B6F2}" dt="2020-10-12T09:43:20.042" v="679" actId="122"/>
          <ac:spMkLst>
            <pc:docMk/>
            <pc:sldMk cId="2400791677" sldId="372"/>
            <ac:spMk id="2" creationId="{27676672-DC2E-4BC2-923D-AD3EE8DFC05C}"/>
          </ac:spMkLst>
        </pc:spChg>
        <pc:spChg chg="mod">
          <ac:chgData name="Alexander Pashuk" userId="7f413f452a2dee94" providerId="LiveId" clId="{FCA05C01-C5BD-4CE5-9C81-C2FB69A0B6F2}" dt="2020-10-12T09:45:41.612" v="767" actId="2711"/>
          <ac:spMkLst>
            <pc:docMk/>
            <pc:sldMk cId="2400791677" sldId="372"/>
            <ac:spMk id="3" creationId="{192F2D20-606D-48A4-B93C-9D986D0906D5}"/>
          </ac:spMkLst>
        </pc:spChg>
      </pc:sldChg>
      <pc:sldChg chg="modSp new mod">
        <pc:chgData name="Alexander Pashuk" userId="7f413f452a2dee94" providerId="LiveId" clId="{FCA05C01-C5BD-4CE5-9C81-C2FB69A0B6F2}" dt="2020-10-12T09:50:15.083" v="846" actId="123"/>
        <pc:sldMkLst>
          <pc:docMk/>
          <pc:sldMk cId="2571947324" sldId="373"/>
        </pc:sldMkLst>
        <pc:spChg chg="mod">
          <ac:chgData name="Alexander Pashuk" userId="7f413f452a2dee94" providerId="LiveId" clId="{FCA05C01-C5BD-4CE5-9C81-C2FB69A0B6F2}" dt="2020-10-12T09:49:17.413" v="812" actId="20577"/>
          <ac:spMkLst>
            <pc:docMk/>
            <pc:sldMk cId="2571947324" sldId="373"/>
            <ac:spMk id="2" creationId="{C48D180E-E5AE-4108-A8A2-BFE4832B3D65}"/>
          </ac:spMkLst>
        </pc:spChg>
        <pc:spChg chg="mod">
          <ac:chgData name="Alexander Pashuk" userId="7f413f452a2dee94" providerId="LiveId" clId="{FCA05C01-C5BD-4CE5-9C81-C2FB69A0B6F2}" dt="2020-10-12T09:50:15.083" v="846" actId="123"/>
          <ac:spMkLst>
            <pc:docMk/>
            <pc:sldMk cId="2571947324" sldId="373"/>
            <ac:spMk id="3" creationId="{2F9E8557-66A7-4013-8A77-58AB461C1D92}"/>
          </ac:spMkLst>
        </pc:spChg>
      </pc:sldChg>
      <pc:sldChg chg="modSp new mod">
        <pc:chgData name="Alexander Pashuk" userId="7f413f452a2dee94" providerId="LiveId" clId="{FCA05C01-C5BD-4CE5-9C81-C2FB69A0B6F2}" dt="2020-10-12T10:10:50.113" v="877" actId="20577"/>
        <pc:sldMkLst>
          <pc:docMk/>
          <pc:sldMk cId="3367438337" sldId="374"/>
        </pc:sldMkLst>
        <pc:spChg chg="mod">
          <ac:chgData name="Alexander Pashuk" userId="7f413f452a2dee94" providerId="LiveId" clId="{FCA05C01-C5BD-4CE5-9C81-C2FB69A0B6F2}" dt="2020-10-12T10:07:53.109" v="858" actId="122"/>
          <ac:spMkLst>
            <pc:docMk/>
            <pc:sldMk cId="3367438337" sldId="374"/>
            <ac:spMk id="2" creationId="{599B2BF5-2280-40B0-8048-CE9CAB7B276F}"/>
          </ac:spMkLst>
        </pc:spChg>
        <pc:spChg chg="mod">
          <ac:chgData name="Alexander Pashuk" userId="7f413f452a2dee94" providerId="LiveId" clId="{FCA05C01-C5BD-4CE5-9C81-C2FB69A0B6F2}" dt="2020-10-12T10:10:50.113" v="877" actId="20577"/>
          <ac:spMkLst>
            <pc:docMk/>
            <pc:sldMk cId="3367438337" sldId="374"/>
            <ac:spMk id="3" creationId="{29835EED-F6E6-4877-A865-64C77FB5B854}"/>
          </ac:spMkLst>
        </pc:spChg>
      </pc:sldChg>
      <pc:sldChg chg="modSp new mod ord">
        <pc:chgData name="Alexander Pashuk" userId="7f413f452a2dee94" providerId="LiveId" clId="{FCA05C01-C5BD-4CE5-9C81-C2FB69A0B6F2}" dt="2020-10-12T12:11:48.283" v="1906"/>
        <pc:sldMkLst>
          <pc:docMk/>
          <pc:sldMk cId="1978789869" sldId="375"/>
        </pc:sldMkLst>
        <pc:spChg chg="mod">
          <ac:chgData name="Alexander Pashuk" userId="7f413f452a2dee94" providerId="LiveId" clId="{FCA05C01-C5BD-4CE5-9C81-C2FB69A0B6F2}" dt="2020-10-12T10:13:35.838" v="885" actId="122"/>
          <ac:spMkLst>
            <pc:docMk/>
            <pc:sldMk cId="1978789869" sldId="375"/>
            <ac:spMk id="2" creationId="{81D47FAF-742E-405A-932C-A2FDFFFDDCBB}"/>
          </ac:spMkLst>
        </pc:spChg>
        <pc:spChg chg="mod">
          <ac:chgData name="Alexander Pashuk" userId="7f413f452a2dee94" providerId="LiveId" clId="{FCA05C01-C5BD-4CE5-9C81-C2FB69A0B6F2}" dt="2020-10-12T12:11:08.599" v="1900" actId="20577"/>
          <ac:spMkLst>
            <pc:docMk/>
            <pc:sldMk cId="1978789869" sldId="375"/>
            <ac:spMk id="3" creationId="{D4DD4AF7-A6FC-4D12-BA01-E370E4528F84}"/>
          </ac:spMkLst>
        </pc:spChg>
      </pc:sldChg>
      <pc:sldChg chg="modSp new mod ord">
        <pc:chgData name="Alexander Pashuk" userId="7f413f452a2dee94" providerId="LiveId" clId="{FCA05C01-C5BD-4CE5-9C81-C2FB69A0B6F2}" dt="2020-10-12T12:11:48.283" v="1906"/>
        <pc:sldMkLst>
          <pc:docMk/>
          <pc:sldMk cId="4226588353" sldId="376"/>
        </pc:sldMkLst>
        <pc:spChg chg="mod">
          <ac:chgData name="Alexander Pashuk" userId="7f413f452a2dee94" providerId="LiveId" clId="{FCA05C01-C5BD-4CE5-9C81-C2FB69A0B6F2}" dt="2020-10-12T10:17:45.318" v="978" actId="20577"/>
          <ac:spMkLst>
            <pc:docMk/>
            <pc:sldMk cId="4226588353" sldId="376"/>
            <ac:spMk id="2" creationId="{AB2A4DA2-9134-409A-977C-E2E37673A659}"/>
          </ac:spMkLst>
        </pc:spChg>
        <pc:spChg chg="mod">
          <ac:chgData name="Alexander Pashuk" userId="7f413f452a2dee94" providerId="LiveId" clId="{FCA05C01-C5BD-4CE5-9C81-C2FB69A0B6F2}" dt="2020-10-12T10:17:32.701" v="963" actId="255"/>
          <ac:spMkLst>
            <pc:docMk/>
            <pc:sldMk cId="4226588353" sldId="376"/>
            <ac:spMk id="3" creationId="{9DEA39CA-D10D-44EC-895F-FBFC4254474F}"/>
          </ac:spMkLst>
        </pc:spChg>
      </pc:sldChg>
      <pc:sldChg chg="modSp new mod">
        <pc:chgData name="Alexander Pashuk" userId="7f413f452a2dee94" providerId="LiveId" clId="{FCA05C01-C5BD-4CE5-9C81-C2FB69A0B6F2}" dt="2020-10-12T10:20:40.013" v="999" actId="123"/>
        <pc:sldMkLst>
          <pc:docMk/>
          <pc:sldMk cId="305086185" sldId="377"/>
        </pc:sldMkLst>
        <pc:spChg chg="mod">
          <ac:chgData name="Alexander Pashuk" userId="7f413f452a2dee94" providerId="LiveId" clId="{FCA05C01-C5BD-4CE5-9C81-C2FB69A0B6F2}" dt="2020-10-12T10:18:08.813" v="984" actId="122"/>
          <ac:spMkLst>
            <pc:docMk/>
            <pc:sldMk cId="305086185" sldId="377"/>
            <ac:spMk id="2" creationId="{5CCCC58F-F9B3-4270-A9EC-83FF44980D02}"/>
          </ac:spMkLst>
        </pc:spChg>
        <pc:spChg chg="mod">
          <ac:chgData name="Alexander Pashuk" userId="7f413f452a2dee94" providerId="LiveId" clId="{FCA05C01-C5BD-4CE5-9C81-C2FB69A0B6F2}" dt="2020-10-12T10:20:40.013" v="999" actId="123"/>
          <ac:spMkLst>
            <pc:docMk/>
            <pc:sldMk cId="305086185" sldId="377"/>
            <ac:spMk id="3" creationId="{EB8E462C-B4AA-449D-9C12-5FA9D9495E38}"/>
          </ac:spMkLst>
        </pc:spChg>
      </pc:sldChg>
      <pc:sldChg chg="modSp new mod">
        <pc:chgData name="Alexander Pashuk" userId="7f413f452a2dee94" providerId="LiveId" clId="{FCA05C01-C5BD-4CE5-9C81-C2FB69A0B6F2}" dt="2020-10-12T10:24:30.820" v="1046" actId="403"/>
        <pc:sldMkLst>
          <pc:docMk/>
          <pc:sldMk cId="1968809870" sldId="378"/>
        </pc:sldMkLst>
        <pc:spChg chg="mod">
          <ac:chgData name="Alexander Pashuk" userId="7f413f452a2dee94" providerId="LiveId" clId="{FCA05C01-C5BD-4CE5-9C81-C2FB69A0B6F2}" dt="2020-10-12T10:24:02.911" v="1010" actId="122"/>
          <ac:spMkLst>
            <pc:docMk/>
            <pc:sldMk cId="1968809870" sldId="378"/>
            <ac:spMk id="2" creationId="{D5EF868D-9564-4321-A5A3-F34FB66E2BD4}"/>
          </ac:spMkLst>
        </pc:spChg>
        <pc:spChg chg="mod">
          <ac:chgData name="Alexander Pashuk" userId="7f413f452a2dee94" providerId="LiveId" clId="{FCA05C01-C5BD-4CE5-9C81-C2FB69A0B6F2}" dt="2020-10-12T10:24:30.820" v="1046" actId="403"/>
          <ac:spMkLst>
            <pc:docMk/>
            <pc:sldMk cId="1968809870" sldId="378"/>
            <ac:spMk id="3" creationId="{86C69FC7-ADB1-4134-B4C3-A6855132D9A6}"/>
          </ac:spMkLst>
        </pc:spChg>
      </pc:sldChg>
      <pc:sldChg chg="modSp new mod">
        <pc:chgData name="Alexander Pashuk" userId="7f413f452a2dee94" providerId="LiveId" clId="{FCA05C01-C5BD-4CE5-9C81-C2FB69A0B6F2}" dt="2020-10-12T12:29:31.931" v="2168" actId="113"/>
        <pc:sldMkLst>
          <pc:docMk/>
          <pc:sldMk cId="3443172874" sldId="379"/>
        </pc:sldMkLst>
        <pc:spChg chg="mod">
          <ac:chgData name="Alexander Pashuk" userId="7f413f452a2dee94" providerId="LiveId" clId="{FCA05C01-C5BD-4CE5-9C81-C2FB69A0B6F2}" dt="2020-10-12T10:28:22.733" v="1053" actId="122"/>
          <ac:spMkLst>
            <pc:docMk/>
            <pc:sldMk cId="3443172874" sldId="379"/>
            <ac:spMk id="2" creationId="{A5B03BE4-D2BC-479D-90E6-28A2EC890422}"/>
          </ac:spMkLst>
        </pc:spChg>
        <pc:spChg chg="mod">
          <ac:chgData name="Alexander Pashuk" userId="7f413f452a2dee94" providerId="LiveId" clId="{FCA05C01-C5BD-4CE5-9C81-C2FB69A0B6F2}" dt="2020-10-12T12:29:31.931" v="2168" actId="113"/>
          <ac:spMkLst>
            <pc:docMk/>
            <pc:sldMk cId="3443172874" sldId="379"/>
            <ac:spMk id="3" creationId="{FC879FA3-E84D-4817-8832-FFF67A9DC15C}"/>
          </ac:spMkLst>
        </pc:spChg>
      </pc:sldChg>
      <pc:sldChg chg="modSp new mod ord">
        <pc:chgData name="Alexander Pashuk" userId="7f413f452a2dee94" providerId="LiveId" clId="{FCA05C01-C5BD-4CE5-9C81-C2FB69A0B6F2}" dt="2020-10-12T12:21:59.956" v="2117"/>
        <pc:sldMkLst>
          <pc:docMk/>
          <pc:sldMk cId="1134832423" sldId="380"/>
        </pc:sldMkLst>
        <pc:spChg chg="mod">
          <ac:chgData name="Alexander Pashuk" userId="7f413f452a2dee94" providerId="LiveId" clId="{FCA05C01-C5BD-4CE5-9C81-C2FB69A0B6F2}" dt="2020-10-12T10:31:17.621" v="1081" actId="122"/>
          <ac:spMkLst>
            <pc:docMk/>
            <pc:sldMk cId="1134832423" sldId="380"/>
            <ac:spMk id="2" creationId="{EB830347-A020-496A-9921-BA97D6F8F108}"/>
          </ac:spMkLst>
        </pc:spChg>
        <pc:spChg chg="mod">
          <ac:chgData name="Alexander Pashuk" userId="7f413f452a2dee94" providerId="LiveId" clId="{FCA05C01-C5BD-4CE5-9C81-C2FB69A0B6F2}" dt="2020-10-12T10:32:29.489" v="1095" actId="2711"/>
          <ac:spMkLst>
            <pc:docMk/>
            <pc:sldMk cId="1134832423" sldId="380"/>
            <ac:spMk id="3" creationId="{F17D6EA3-58DD-4868-B4E0-CC22A6B914BA}"/>
          </ac:spMkLst>
        </pc:spChg>
      </pc:sldChg>
      <pc:sldChg chg="modSp new mod ord">
        <pc:chgData name="Alexander Pashuk" userId="7f413f452a2dee94" providerId="LiveId" clId="{FCA05C01-C5BD-4CE5-9C81-C2FB69A0B6F2}" dt="2020-10-12T12:44:49.602" v="2373" actId="20577"/>
        <pc:sldMkLst>
          <pc:docMk/>
          <pc:sldMk cId="80695786" sldId="381"/>
        </pc:sldMkLst>
        <pc:spChg chg="mod">
          <ac:chgData name="Alexander Pashuk" userId="7f413f452a2dee94" providerId="LiveId" clId="{FCA05C01-C5BD-4CE5-9C81-C2FB69A0B6F2}" dt="2020-10-12T10:34:53.661" v="1107" actId="122"/>
          <ac:spMkLst>
            <pc:docMk/>
            <pc:sldMk cId="80695786" sldId="381"/>
            <ac:spMk id="2" creationId="{B523EA44-FBB6-4C30-99DE-23BD573BF20A}"/>
          </ac:spMkLst>
        </pc:spChg>
        <pc:spChg chg="mod">
          <ac:chgData name="Alexander Pashuk" userId="7f413f452a2dee94" providerId="LiveId" clId="{FCA05C01-C5BD-4CE5-9C81-C2FB69A0B6F2}" dt="2020-10-12T12:44:49.602" v="2373" actId="20577"/>
          <ac:spMkLst>
            <pc:docMk/>
            <pc:sldMk cId="80695786" sldId="381"/>
            <ac:spMk id="3" creationId="{2798E58C-E9AE-4403-8BF5-26C9EBCF74CE}"/>
          </ac:spMkLst>
        </pc:spChg>
      </pc:sldChg>
      <pc:sldChg chg="new del">
        <pc:chgData name="Alexander Pashuk" userId="7f413f452a2dee94" providerId="LiveId" clId="{FCA05C01-C5BD-4CE5-9C81-C2FB69A0B6F2}" dt="2020-10-12T12:44:29.192" v="2366" actId="47"/>
        <pc:sldMkLst>
          <pc:docMk/>
          <pc:sldMk cId="1297600065" sldId="382"/>
        </pc:sldMkLst>
      </pc:sldChg>
      <pc:sldChg chg="del">
        <pc:chgData name="Alexander Pashuk" userId="7f413f452a2dee94" providerId="LiveId" clId="{FCA05C01-C5BD-4CE5-9C81-C2FB69A0B6F2}" dt="2020-10-12T09:04:54.988" v="76" actId="47"/>
        <pc:sldMkLst>
          <pc:docMk/>
          <pc:sldMk cId="3162317008" sldId="383"/>
        </pc:sldMkLst>
      </pc:sldChg>
      <pc:sldChg chg="modSp new mod">
        <pc:chgData name="Alexander Pashuk" userId="7f413f452a2dee94" providerId="LiveId" clId="{FCA05C01-C5BD-4CE5-9C81-C2FB69A0B6F2}" dt="2020-10-12T10:38:14.862" v="1155" actId="27636"/>
        <pc:sldMkLst>
          <pc:docMk/>
          <pc:sldMk cId="3471532777" sldId="383"/>
        </pc:sldMkLst>
        <pc:spChg chg="mod">
          <ac:chgData name="Alexander Pashuk" userId="7f413f452a2dee94" providerId="LiveId" clId="{FCA05C01-C5BD-4CE5-9C81-C2FB69A0B6F2}" dt="2020-10-12T10:36:57.424" v="1140" actId="20577"/>
          <ac:spMkLst>
            <pc:docMk/>
            <pc:sldMk cId="3471532777" sldId="383"/>
            <ac:spMk id="2" creationId="{F2652B55-2D29-4B77-928D-C67B368F0CBD}"/>
          </ac:spMkLst>
        </pc:spChg>
        <pc:spChg chg="mod">
          <ac:chgData name="Alexander Pashuk" userId="7f413f452a2dee94" providerId="LiveId" clId="{FCA05C01-C5BD-4CE5-9C81-C2FB69A0B6F2}" dt="2020-10-12T10:38:14.862" v="1155" actId="27636"/>
          <ac:spMkLst>
            <pc:docMk/>
            <pc:sldMk cId="3471532777" sldId="383"/>
            <ac:spMk id="3" creationId="{5BB3D530-FB61-4784-98AE-E2B41AA80E7A}"/>
          </ac:spMkLst>
        </pc:spChg>
      </pc:sldChg>
      <pc:sldChg chg="modSp new mod">
        <pc:chgData name="Alexander Pashuk" userId="7f413f452a2dee94" providerId="LiveId" clId="{FCA05C01-C5BD-4CE5-9C81-C2FB69A0B6F2}" dt="2020-10-12T10:48:31.267" v="1267" actId="20577"/>
        <pc:sldMkLst>
          <pc:docMk/>
          <pc:sldMk cId="2150553829" sldId="384"/>
        </pc:sldMkLst>
        <pc:spChg chg="mod">
          <ac:chgData name="Alexander Pashuk" userId="7f413f452a2dee94" providerId="LiveId" clId="{FCA05C01-C5BD-4CE5-9C81-C2FB69A0B6F2}" dt="2020-10-12T10:38:24.303" v="1186" actId="122"/>
          <ac:spMkLst>
            <pc:docMk/>
            <pc:sldMk cId="2150553829" sldId="384"/>
            <ac:spMk id="2" creationId="{92E80194-5D44-4912-9D0E-0821BDD72603}"/>
          </ac:spMkLst>
        </pc:spChg>
        <pc:spChg chg="mod">
          <ac:chgData name="Alexander Pashuk" userId="7f413f452a2dee94" providerId="LiveId" clId="{FCA05C01-C5BD-4CE5-9C81-C2FB69A0B6F2}" dt="2020-10-12T10:48:31.267" v="1267" actId="20577"/>
          <ac:spMkLst>
            <pc:docMk/>
            <pc:sldMk cId="2150553829" sldId="384"/>
            <ac:spMk id="3" creationId="{FE47902C-9CD9-44DB-A12C-7B8DCC2141CB}"/>
          </ac:spMkLst>
        </pc:spChg>
      </pc:sldChg>
      <pc:sldChg chg="del">
        <pc:chgData name="Alexander Pashuk" userId="7f413f452a2dee94" providerId="LiveId" clId="{FCA05C01-C5BD-4CE5-9C81-C2FB69A0B6F2}" dt="2020-10-12T09:04:30.487" v="24" actId="47"/>
        <pc:sldMkLst>
          <pc:docMk/>
          <pc:sldMk cId="4195968434" sldId="384"/>
        </pc:sldMkLst>
      </pc:sldChg>
      <pc:sldChg chg="del">
        <pc:chgData name="Alexander Pashuk" userId="7f413f452a2dee94" providerId="LiveId" clId="{FCA05C01-C5BD-4CE5-9C81-C2FB69A0B6F2}" dt="2020-10-12T09:04:30.721" v="25" actId="47"/>
        <pc:sldMkLst>
          <pc:docMk/>
          <pc:sldMk cId="3571353727" sldId="385"/>
        </pc:sldMkLst>
      </pc:sldChg>
      <pc:sldChg chg="modSp new mod">
        <pc:chgData name="Alexander Pashuk" userId="7f413f452a2dee94" providerId="LiveId" clId="{FCA05C01-C5BD-4CE5-9C81-C2FB69A0B6F2}" dt="2020-10-12T10:50:56.945" v="1359" actId="1076"/>
        <pc:sldMkLst>
          <pc:docMk/>
          <pc:sldMk cId="4291949190" sldId="385"/>
        </pc:sldMkLst>
        <pc:spChg chg="mod">
          <ac:chgData name="Alexander Pashuk" userId="7f413f452a2dee94" providerId="LiveId" clId="{FCA05C01-C5BD-4CE5-9C81-C2FB69A0B6F2}" dt="2020-10-12T10:50:56.945" v="1359" actId="1076"/>
          <ac:spMkLst>
            <pc:docMk/>
            <pc:sldMk cId="4291949190" sldId="385"/>
            <ac:spMk id="2" creationId="{9B7BA4DB-7642-4C59-8235-FBB533E523B7}"/>
          </ac:spMkLst>
        </pc:spChg>
        <pc:spChg chg="mod">
          <ac:chgData name="Alexander Pashuk" userId="7f413f452a2dee94" providerId="LiveId" clId="{FCA05C01-C5BD-4CE5-9C81-C2FB69A0B6F2}" dt="2020-10-12T10:50:49.300" v="1358" actId="1076"/>
          <ac:spMkLst>
            <pc:docMk/>
            <pc:sldMk cId="4291949190" sldId="385"/>
            <ac:spMk id="3" creationId="{737E1884-5C3E-4015-8A05-0A046876378F}"/>
          </ac:spMkLst>
        </pc:spChg>
      </pc:sldChg>
      <pc:sldChg chg="del">
        <pc:chgData name="Alexander Pashuk" userId="7f413f452a2dee94" providerId="LiveId" clId="{FCA05C01-C5BD-4CE5-9C81-C2FB69A0B6F2}" dt="2020-10-12T09:04:30.846" v="26" actId="47"/>
        <pc:sldMkLst>
          <pc:docMk/>
          <pc:sldMk cId="1870736348" sldId="386"/>
        </pc:sldMkLst>
      </pc:sldChg>
      <pc:sldChg chg="new del">
        <pc:chgData name="Alexander Pashuk" userId="7f413f452a2dee94" providerId="LiveId" clId="{FCA05C01-C5BD-4CE5-9C81-C2FB69A0B6F2}" dt="2020-10-12T16:21:36.214" v="3588" actId="47"/>
        <pc:sldMkLst>
          <pc:docMk/>
          <pc:sldMk cId="4009307192" sldId="386"/>
        </pc:sldMkLst>
      </pc:sldChg>
      <pc:sldChg chg="del">
        <pc:chgData name="Alexander Pashuk" userId="7f413f452a2dee94" providerId="LiveId" clId="{FCA05C01-C5BD-4CE5-9C81-C2FB69A0B6F2}" dt="2020-10-12T09:04:31.719" v="30" actId="47"/>
        <pc:sldMkLst>
          <pc:docMk/>
          <pc:sldMk cId="832651572" sldId="387"/>
        </pc:sldMkLst>
      </pc:sldChg>
      <pc:sldChg chg="new del">
        <pc:chgData name="Alexander Pashuk" userId="7f413f452a2dee94" providerId="LiveId" clId="{FCA05C01-C5BD-4CE5-9C81-C2FB69A0B6F2}" dt="2020-10-12T12:57:34.600" v="2908" actId="47"/>
        <pc:sldMkLst>
          <pc:docMk/>
          <pc:sldMk cId="3861390093" sldId="387"/>
        </pc:sldMkLst>
      </pc:sldChg>
      <pc:sldChg chg="del">
        <pc:chgData name="Alexander Pashuk" userId="7f413f452a2dee94" providerId="LiveId" clId="{FCA05C01-C5BD-4CE5-9C81-C2FB69A0B6F2}" dt="2020-10-12T09:04:31.018" v="27" actId="47"/>
        <pc:sldMkLst>
          <pc:docMk/>
          <pc:sldMk cId="2023854216" sldId="388"/>
        </pc:sldMkLst>
      </pc:sldChg>
      <pc:sldChg chg="new del">
        <pc:chgData name="Alexander Pashuk" userId="7f413f452a2dee94" providerId="LiveId" clId="{FCA05C01-C5BD-4CE5-9C81-C2FB69A0B6F2}" dt="2020-10-12T12:57:34.760" v="2909" actId="47"/>
        <pc:sldMkLst>
          <pc:docMk/>
          <pc:sldMk cId="2031919940" sldId="388"/>
        </pc:sldMkLst>
      </pc:sldChg>
      <pc:sldChg chg="new del">
        <pc:chgData name="Alexander Pashuk" userId="7f413f452a2dee94" providerId="LiveId" clId="{FCA05C01-C5BD-4CE5-9C81-C2FB69A0B6F2}" dt="2020-10-12T12:57:34.920" v="2910" actId="47"/>
        <pc:sldMkLst>
          <pc:docMk/>
          <pc:sldMk cId="2229112139" sldId="389"/>
        </pc:sldMkLst>
      </pc:sldChg>
      <pc:sldChg chg="del">
        <pc:chgData name="Alexander Pashuk" userId="7f413f452a2dee94" providerId="LiveId" clId="{FCA05C01-C5BD-4CE5-9C81-C2FB69A0B6F2}" dt="2020-10-12T09:04:31.143" v="28" actId="47"/>
        <pc:sldMkLst>
          <pc:docMk/>
          <pc:sldMk cId="2398662992" sldId="389"/>
        </pc:sldMkLst>
      </pc:sldChg>
      <pc:sldChg chg="del">
        <pc:chgData name="Alexander Pashuk" userId="7f413f452a2dee94" providerId="LiveId" clId="{FCA05C01-C5BD-4CE5-9C81-C2FB69A0B6F2}" dt="2020-10-12T09:04:31.532" v="29" actId="47"/>
        <pc:sldMkLst>
          <pc:docMk/>
          <pc:sldMk cId="1311798842" sldId="390"/>
        </pc:sldMkLst>
      </pc:sldChg>
      <pc:sldChg chg="new del">
        <pc:chgData name="Alexander Pashuk" userId="7f413f452a2dee94" providerId="LiveId" clId="{FCA05C01-C5BD-4CE5-9C81-C2FB69A0B6F2}" dt="2020-10-12T12:57:35.070" v="2911" actId="47"/>
        <pc:sldMkLst>
          <pc:docMk/>
          <pc:sldMk cId="2852054461" sldId="390"/>
        </pc:sldMkLst>
      </pc:sldChg>
      <pc:sldChg chg="del">
        <pc:chgData name="Alexander Pashuk" userId="7f413f452a2dee94" providerId="LiveId" clId="{FCA05C01-C5BD-4CE5-9C81-C2FB69A0B6F2}" dt="2020-10-12T09:04:31.876" v="31" actId="47"/>
        <pc:sldMkLst>
          <pc:docMk/>
          <pc:sldMk cId="1340461245" sldId="391"/>
        </pc:sldMkLst>
      </pc:sldChg>
      <pc:sldChg chg="new del">
        <pc:chgData name="Alexander Pashuk" userId="7f413f452a2dee94" providerId="LiveId" clId="{FCA05C01-C5BD-4CE5-9C81-C2FB69A0B6F2}" dt="2020-10-12T12:57:35.220" v="2912" actId="47"/>
        <pc:sldMkLst>
          <pc:docMk/>
          <pc:sldMk cId="4097879096" sldId="391"/>
        </pc:sldMkLst>
      </pc:sldChg>
      <pc:sldChg chg="del">
        <pc:chgData name="Alexander Pashuk" userId="7f413f452a2dee94" providerId="LiveId" clId="{FCA05C01-C5BD-4CE5-9C81-C2FB69A0B6F2}" dt="2020-10-12T09:04:32.001" v="32" actId="47"/>
        <pc:sldMkLst>
          <pc:docMk/>
          <pc:sldMk cId="660469688" sldId="392"/>
        </pc:sldMkLst>
      </pc:sldChg>
      <pc:sldChg chg="new del">
        <pc:chgData name="Alexander Pashuk" userId="7f413f452a2dee94" providerId="LiveId" clId="{FCA05C01-C5BD-4CE5-9C81-C2FB69A0B6F2}" dt="2020-10-12T12:57:35.370" v="2913" actId="47"/>
        <pc:sldMkLst>
          <pc:docMk/>
          <pc:sldMk cId="3932372833" sldId="392"/>
        </pc:sldMkLst>
      </pc:sldChg>
      <pc:sldChg chg="new del">
        <pc:chgData name="Alexander Pashuk" userId="7f413f452a2dee94" providerId="LiveId" clId="{FCA05C01-C5BD-4CE5-9C81-C2FB69A0B6F2}" dt="2020-10-12T12:57:35.500" v="2914" actId="47"/>
        <pc:sldMkLst>
          <pc:docMk/>
          <pc:sldMk cId="824268386" sldId="393"/>
        </pc:sldMkLst>
      </pc:sldChg>
      <pc:sldChg chg="del">
        <pc:chgData name="Alexander Pashuk" userId="7f413f452a2dee94" providerId="LiveId" clId="{FCA05C01-C5BD-4CE5-9C81-C2FB69A0B6F2}" dt="2020-10-12T09:04:32.282" v="34" actId="47"/>
        <pc:sldMkLst>
          <pc:docMk/>
          <pc:sldMk cId="3964150670" sldId="393"/>
        </pc:sldMkLst>
      </pc:sldChg>
      <pc:sldChg chg="del">
        <pc:chgData name="Alexander Pashuk" userId="7f413f452a2dee94" providerId="LiveId" clId="{FCA05C01-C5BD-4CE5-9C81-C2FB69A0B6F2}" dt="2020-10-12T09:04:32.407" v="35" actId="47"/>
        <pc:sldMkLst>
          <pc:docMk/>
          <pc:sldMk cId="2902768779" sldId="394"/>
        </pc:sldMkLst>
      </pc:sldChg>
      <pc:sldChg chg="new del">
        <pc:chgData name="Alexander Pashuk" userId="7f413f452a2dee94" providerId="LiveId" clId="{FCA05C01-C5BD-4CE5-9C81-C2FB69A0B6F2}" dt="2020-10-12T12:57:35.651" v="2915" actId="47"/>
        <pc:sldMkLst>
          <pc:docMk/>
          <pc:sldMk cId="3903106468" sldId="394"/>
        </pc:sldMkLst>
      </pc:sldChg>
      <pc:sldChg chg="new del">
        <pc:chgData name="Alexander Pashuk" userId="7f413f452a2dee94" providerId="LiveId" clId="{FCA05C01-C5BD-4CE5-9C81-C2FB69A0B6F2}" dt="2020-10-12T12:57:35.780" v="2916" actId="47"/>
        <pc:sldMkLst>
          <pc:docMk/>
          <pc:sldMk cId="1840202417" sldId="395"/>
        </pc:sldMkLst>
      </pc:sldChg>
      <pc:sldChg chg="new del">
        <pc:chgData name="Alexander Pashuk" userId="7f413f452a2dee94" providerId="LiveId" clId="{FCA05C01-C5BD-4CE5-9C81-C2FB69A0B6F2}" dt="2020-10-12T12:57:35.910" v="2917" actId="47"/>
        <pc:sldMkLst>
          <pc:docMk/>
          <pc:sldMk cId="1111020551" sldId="396"/>
        </pc:sldMkLst>
      </pc:sldChg>
      <pc:sldChg chg="new del">
        <pc:chgData name="Alexander Pashuk" userId="7f413f452a2dee94" providerId="LiveId" clId="{FCA05C01-C5BD-4CE5-9C81-C2FB69A0B6F2}" dt="2020-10-12T12:57:36.050" v="2918" actId="47"/>
        <pc:sldMkLst>
          <pc:docMk/>
          <pc:sldMk cId="3449831871" sldId="397"/>
        </pc:sldMkLst>
      </pc:sldChg>
      <pc:sldChg chg="new del">
        <pc:chgData name="Alexander Pashuk" userId="7f413f452a2dee94" providerId="LiveId" clId="{FCA05C01-C5BD-4CE5-9C81-C2FB69A0B6F2}" dt="2020-10-12T12:57:36.181" v="2919" actId="47"/>
        <pc:sldMkLst>
          <pc:docMk/>
          <pc:sldMk cId="1496185098" sldId="398"/>
        </pc:sldMkLst>
      </pc:sldChg>
      <pc:sldChg chg="new del">
        <pc:chgData name="Alexander Pashuk" userId="7f413f452a2dee94" providerId="LiveId" clId="{FCA05C01-C5BD-4CE5-9C81-C2FB69A0B6F2}" dt="2020-10-12T12:57:36.740" v="2920" actId="47"/>
        <pc:sldMkLst>
          <pc:docMk/>
          <pc:sldMk cId="2759883139" sldId="399"/>
        </pc:sldMkLst>
      </pc:sldChg>
      <pc:sldChg chg="new del">
        <pc:chgData name="Alexander Pashuk" userId="7f413f452a2dee94" providerId="LiveId" clId="{FCA05C01-C5BD-4CE5-9C81-C2FB69A0B6F2}" dt="2020-10-12T12:57:37.060" v="2921" actId="47"/>
        <pc:sldMkLst>
          <pc:docMk/>
          <pc:sldMk cId="3941803092" sldId="400"/>
        </pc:sldMkLst>
      </pc:sldChg>
      <pc:sldChg chg="new del">
        <pc:chgData name="Alexander Pashuk" userId="7f413f452a2dee94" providerId="LiveId" clId="{FCA05C01-C5BD-4CE5-9C81-C2FB69A0B6F2}" dt="2020-10-12T12:57:37.437" v="2922" actId="47"/>
        <pc:sldMkLst>
          <pc:docMk/>
          <pc:sldMk cId="2450003389" sldId="401"/>
        </pc:sldMkLst>
      </pc:sldChg>
      <pc:sldChg chg="new del">
        <pc:chgData name="Alexander Pashuk" userId="7f413f452a2dee94" providerId="LiveId" clId="{FCA05C01-C5BD-4CE5-9C81-C2FB69A0B6F2}" dt="2020-10-12T12:57:37.835" v="2923" actId="47"/>
        <pc:sldMkLst>
          <pc:docMk/>
          <pc:sldMk cId="2752825182" sldId="402"/>
        </pc:sldMkLst>
      </pc:sldChg>
      <pc:sldChg chg="new del">
        <pc:chgData name="Alexander Pashuk" userId="7f413f452a2dee94" providerId="LiveId" clId="{FCA05C01-C5BD-4CE5-9C81-C2FB69A0B6F2}" dt="2020-10-12T12:57:38.320" v="2924" actId="47"/>
        <pc:sldMkLst>
          <pc:docMk/>
          <pc:sldMk cId="3310172349" sldId="403"/>
        </pc:sldMkLst>
      </pc:sldChg>
      <pc:sldChg chg="new del">
        <pc:chgData name="Alexander Pashuk" userId="7f413f452a2dee94" providerId="LiveId" clId="{FCA05C01-C5BD-4CE5-9C81-C2FB69A0B6F2}" dt="2020-10-12T12:57:38.840" v="2925" actId="47"/>
        <pc:sldMkLst>
          <pc:docMk/>
          <pc:sldMk cId="1709312204" sldId="404"/>
        </pc:sldMkLst>
      </pc:sldChg>
      <pc:sldChg chg="new del">
        <pc:chgData name="Alexander Pashuk" userId="7f413f452a2dee94" providerId="LiveId" clId="{FCA05C01-C5BD-4CE5-9C81-C2FB69A0B6F2}" dt="2020-10-12T12:57:39.281" v="2926" actId="47"/>
        <pc:sldMkLst>
          <pc:docMk/>
          <pc:sldMk cId="728074015" sldId="405"/>
        </pc:sldMkLst>
      </pc:sldChg>
      <pc:sldChg chg="new del">
        <pc:chgData name="Alexander Pashuk" userId="7f413f452a2dee94" providerId="LiveId" clId="{FCA05C01-C5BD-4CE5-9C81-C2FB69A0B6F2}" dt="2020-10-12T12:57:39.705" v="2927" actId="47"/>
        <pc:sldMkLst>
          <pc:docMk/>
          <pc:sldMk cId="570494813" sldId="406"/>
        </pc:sldMkLst>
      </pc:sldChg>
      <pc:sldChg chg="new del">
        <pc:chgData name="Alexander Pashuk" userId="7f413f452a2dee94" providerId="LiveId" clId="{FCA05C01-C5BD-4CE5-9C81-C2FB69A0B6F2}" dt="2020-10-12T12:57:40.213" v="2928" actId="47"/>
        <pc:sldMkLst>
          <pc:docMk/>
          <pc:sldMk cId="1043547555" sldId="407"/>
        </pc:sldMkLst>
      </pc:sldChg>
      <pc:sldChg chg="new del">
        <pc:chgData name="Alexander Pashuk" userId="7f413f452a2dee94" providerId="LiveId" clId="{FCA05C01-C5BD-4CE5-9C81-C2FB69A0B6F2}" dt="2020-10-12T12:58:00.363" v="2929" actId="47"/>
        <pc:sldMkLst>
          <pc:docMk/>
          <pc:sldMk cId="2712732025" sldId="408"/>
        </pc:sldMkLst>
      </pc:sldChg>
      <pc:sldChg chg="new del">
        <pc:chgData name="Alexander Pashuk" userId="7f413f452a2dee94" providerId="LiveId" clId="{FCA05C01-C5BD-4CE5-9C81-C2FB69A0B6F2}" dt="2020-10-12T16:21:37.037" v="3589" actId="47"/>
        <pc:sldMkLst>
          <pc:docMk/>
          <pc:sldMk cId="916003482" sldId="409"/>
        </pc:sldMkLst>
      </pc:sldChg>
      <pc:sldChg chg="modSp new mod">
        <pc:chgData name="Alexander Pashuk" userId="7f413f452a2dee94" providerId="LiveId" clId="{FCA05C01-C5BD-4CE5-9C81-C2FB69A0B6F2}" dt="2020-10-12T17:59:58.532" v="4127" actId="113"/>
        <pc:sldMkLst>
          <pc:docMk/>
          <pc:sldMk cId="2688292453" sldId="410"/>
        </pc:sldMkLst>
        <pc:spChg chg="mod">
          <ac:chgData name="Alexander Pashuk" userId="7f413f452a2dee94" providerId="LiveId" clId="{FCA05C01-C5BD-4CE5-9C81-C2FB69A0B6F2}" dt="2020-10-12T12:41:18.013" v="2191" actId="122"/>
          <ac:spMkLst>
            <pc:docMk/>
            <pc:sldMk cId="2688292453" sldId="410"/>
            <ac:spMk id="2" creationId="{D5F5734D-9419-4A27-AE4E-1FDF48E23756}"/>
          </ac:spMkLst>
        </pc:spChg>
        <pc:spChg chg="mod">
          <ac:chgData name="Alexander Pashuk" userId="7f413f452a2dee94" providerId="LiveId" clId="{FCA05C01-C5BD-4CE5-9C81-C2FB69A0B6F2}" dt="2020-10-12T17:59:58.532" v="4127" actId="113"/>
          <ac:spMkLst>
            <pc:docMk/>
            <pc:sldMk cId="2688292453" sldId="410"/>
            <ac:spMk id="3" creationId="{3C1CE8A2-577F-489B-9497-3C1BCACC4682}"/>
          </ac:spMkLst>
        </pc:spChg>
      </pc:sldChg>
      <pc:sldChg chg="modSp new mod">
        <pc:chgData name="Alexander Pashuk" userId="7f413f452a2dee94" providerId="LiveId" clId="{FCA05C01-C5BD-4CE5-9C81-C2FB69A0B6F2}" dt="2020-10-12T12:56:17.590" v="2906" actId="20577"/>
        <pc:sldMkLst>
          <pc:docMk/>
          <pc:sldMk cId="2400854737" sldId="411"/>
        </pc:sldMkLst>
        <pc:spChg chg="mod">
          <ac:chgData name="Alexander Pashuk" userId="7f413f452a2dee94" providerId="LiveId" clId="{FCA05C01-C5BD-4CE5-9C81-C2FB69A0B6F2}" dt="2020-10-12T12:45:45.822" v="2390" actId="20577"/>
          <ac:spMkLst>
            <pc:docMk/>
            <pc:sldMk cId="2400854737" sldId="411"/>
            <ac:spMk id="2" creationId="{A2F55EED-6CCF-4A71-9400-39D972A03EAD}"/>
          </ac:spMkLst>
        </pc:spChg>
        <pc:spChg chg="mod">
          <ac:chgData name="Alexander Pashuk" userId="7f413f452a2dee94" providerId="LiveId" clId="{FCA05C01-C5BD-4CE5-9C81-C2FB69A0B6F2}" dt="2020-10-12T12:56:17.590" v="2906" actId="20577"/>
          <ac:spMkLst>
            <pc:docMk/>
            <pc:sldMk cId="2400854737" sldId="411"/>
            <ac:spMk id="3" creationId="{B1E4EB67-2C8A-4467-A1E9-46A89AB6209B}"/>
          </ac:spMkLst>
        </pc:spChg>
      </pc:sldChg>
      <pc:sldChg chg="modSp new mod">
        <pc:chgData name="Alexander Pashuk" userId="7f413f452a2dee94" providerId="LiveId" clId="{FCA05C01-C5BD-4CE5-9C81-C2FB69A0B6F2}" dt="2020-10-12T10:58:20.825" v="1404" actId="27636"/>
        <pc:sldMkLst>
          <pc:docMk/>
          <pc:sldMk cId="2071822648" sldId="412"/>
        </pc:sldMkLst>
        <pc:spChg chg="mod">
          <ac:chgData name="Alexander Pashuk" userId="7f413f452a2dee94" providerId="LiveId" clId="{FCA05C01-C5BD-4CE5-9C81-C2FB69A0B6F2}" dt="2020-10-12T10:48:52.072" v="1294" actId="122"/>
          <ac:spMkLst>
            <pc:docMk/>
            <pc:sldMk cId="2071822648" sldId="412"/>
            <ac:spMk id="2" creationId="{BCF783AC-6395-4D67-968F-EDAC691ADC0D}"/>
          </ac:spMkLst>
        </pc:spChg>
        <pc:spChg chg="mod">
          <ac:chgData name="Alexander Pashuk" userId="7f413f452a2dee94" providerId="LiveId" clId="{FCA05C01-C5BD-4CE5-9C81-C2FB69A0B6F2}" dt="2020-10-12T10:58:20.825" v="1404" actId="27636"/>
          <ac:spMkLst>
            <pc:docMk/>
            <pc:sldMk cId="2071822648" sldId="412"/>
            <ac:spMk id="3" creationId="{90AF9049-0B88-44E0-B1AD-2ABFEE694BEF}"/>
          </ac:spMkLst>
        </pc:spChg>
      </pc:sldChg>
      <pc:sldChg chg="modSp new mod">
        <pc:chgData name="Alexander Pashuk" userId="7f413f452a2dee94" providerId="LiveId" clId="{FCA05C01-C5BD-4CE5-9C81-C2FB69A0B6F2}" dt="2020-10-12T11:13:52.511" v="1808" actId="20577"/>
        <pc:sldMkLst>
          <pc:docMk/>
          <pc:sldMk cId="3893788590" sldId="413"/>
        </pc:sldMkLst>
        <pc:spChg chg="mod">
          <ac:chgData name="Alexander Pashuk" userId="7f413f452a2dee94" providerId="LiveId" clId="{FCA05C01-C5BD-4CE5-9C81-C2FB69A0B6F2}" dt="2020-10-12T10:58:32.624" v="1431" actId="122"/>
          <ac:spMkLst>
            <pc:docMk/>
            <pc:sldMk cId="3893788590" sldId="413"/>
            <ac:spMk id="2" creationId="{DB2457DC-13CF-4EA0-9F47-53E4AC0C49E7}"/>
          </ac:spMkLst>
        </pc:spChg>
        <pc:spChg chg="mod">
          <ac:chgData name="Alexander Pashuk" userId="7f413f452a2dee94" providerId="LiveId" clId="{FCA05C01-C5BD-4CE5-9C81-C2FB69A0B6F2}" dt="2020-10-12T11:13:52.511" v="1808" actId="20577"/>
          <ac:spMkLst>
            <pc:docMk/>
            <pc:sldMk cId="3893788590" sldId="413"/>
            <ac:spMk id="3" creationId="{F844AA24-C027-4730-B8E5-E85804CF304B}"/>
          </ac:spMkLst>
        </pc:spChg>
      </pc:sldChg>
      <pc:sldChg chg="modSp add mod">
        <pc:chgData name="Alexander Pashuk" userId="7f413f452a2dee94" providerId="LiveId" clId="{FCA05C01-C5BD-4CE5-9C81-C2FB69A0B6F2}" dt="2020-10-12T11:04:07.613" v="1578" actId="113"/>
        <pc:sldMkLst>
          <pc:docMk/>
          <pc:sldMk cId="2371006163" sldId="414"/>
        </pc:sldMkLst>
        <pc:spChg chg="mod">
          <ac:chgData name="Alexander Pashuk" userId="7f413f452a2dee94" providerId="LiveId" clId="{FCA05C01-C5BD-4CE5-9C81-C2FB69A0B6F2}" dt="2020-10-12T11:04:07.613" v="1578" actId="113"/>
          <ac:spMkLst>
            <pc:docMk/>
            <pc:sldMk cId="2371006163" sldId="414"/>
            <ac:spMk id="3" creationId="{F844AA24-C027-4730-B8E5-E85804CF304B}"/>
          </ac:spMkLst>
        </pc:spChg>
      </pc:sldChg>
      <pc:sldChg chg="modSp new mod">
        <pc:chgData name="Alexander Pashuk" userId="7f413f452a2dee94" providerId="LiveId" clId="{FCA05C01-C5BD-4CE5-9C81-C2FB69A0B6F2}" dt="2020-10-12T11:07:41.596" v="1656" actId="27636"/>
        <pc:sldMkLst>
          <pc:docMk/>
          <pc:sldMk cId="588852149" sldId="415"/>
        </pc:sldMkLst>
        <pc:spChg chg="mod">
          <ac:chgData name="Alexander Pashuk" userId="7f413f452a2dee94" providerId="LiveId" clId="{FCA05C01-C5BD-4CE5-9C81-C2FB69A0B6F2}" dt="2020-10-12T11:04:33.078" v="1608" actId="122"/>
          <ac:spMkLst>
            <pc:docMk/>
            <pc:sldMk cId="588852149" sldId="415"/>
            <ac:spMk id="2" creationId="{E07DAA41-337B-4EC3-8C23-DF1C9B37848B}"/>
          </ac:spMkLst>
        </pc:spChg>
        <pc:spChg chg="mod">
          <ac:chgData name="Alexander Pashuk" userId="7f413f452a2dee94" providerId="LiveId" clId="{FCA05C01-C5BD-4CE5-9C81-C2FB69A0B6F2}" dt="2020-10-12T11:07:41.596" v="1656" actId="27636"/>
          <ac:spMkLst>
            <pc:docMk/>
            <pc:sldMk cId="588852149" sldId="415"/>
            <ac:spMk id="3" creationId="{B2C0BB17-BAF3-4ED8-9FC8-D6E99A2A3C2D}"/>
          </ac:spMkLst>
        </pc:spChg>
      </pc:sldChg>
      <pc:sldChg chg="modSp new mod">
        <pc:chgData name="Alexander Pashuk" userId="7f413f452a2dee94" providerId="LiveId" clId="{FCA05C01-C5BD-4CE5-9C81-C2FB69A0B6F2}" dt="2020-10-12T11:10:41.350" v="1731" actId="27636"/>
        <pc:sldMkLst>
          <pc:docMk/>
          <pc:sldMk cId="3383411987" sldId="416"/>
        </pc:sldMkLst>
        <pc:spChg chg="mod">
          <ac:chgData name="Alexander Pashuk" userId="7f413f452a2dee94" providerId="LiveId" clId="{FCA05C01-C5BD-4CE5-9C81-C2FB69A0B6F2}" dt="2020-10-12T11:10:07.074" v="1685" actId="122"/>
          <ac:spMkLst>
            <pc:docMk/>
            <pc:sldMk cId="3383411987" sldId="416"/>
            <ac:spMk id="2" creationId="{EE3D0F73-D334-411F-BFF2-37159F0EA579}"/>
          </ac:spMkLst>
        </pc:spChg>
        <pc:spChg chg="mod">
          <ac:chgData name="Alexander Pashuk" userId="7f413f452a2dee94" providerId="LiveId" clId="{FCA05C01-C5BD-4CE5-9C81-C2FB69A0B6F2}" dt="2020-10-12T11:10:41.350" v="1731" actId="27636"/>
          <ac:spMkLst>
            <pc:docMk/>
            <pc:sldMk cId="3383411987" sldId="416"/>
            <ac:spMk id="3" creationId="{D816C9CF-EB81-4F40-94D5-58D46E27B20C}"/>
          </ac:spMkLst>
        </pc:spChg>
      </pc:sldChg>
      <pc:sldChg chg="modSp new mod">
        <pc:chgData name="Alexander Pashuk" userId="7f413f452a2dee94" providerId="LiveId" clId="{FCA05C01-C5BD-4CE5-9C81-C2FB69A0B6F2}" dt="2020-10-12T12:17:37.681" v="2077" actId="20577"/>
        <pc:sldMkLst>
          <pc:docMk/>
          <pc:sldMk cId="241470001" sldId="417"/>
        </pc:sldMkLst>
        <pc:spChg chg="mod">
          <ac:chgData name="Alexander Pashuk" userId="7f413f452a2dee94" providerId="LiveId" clId="{FCA05C01-C5BD-4CE5-9C81-C2FB69A0B6F2}" dt="2020-10-12T12:15:48.239" v="1927" actId="122"/>
          <ac:spMkLst>
            <pc:docMk/>
            <pc:sldMk cId="241470001" sldId="417"/>
            <ac:spMk id="2" creationId="{81FC8942-8A1A-444F-BD7D-04A1F2640809}"/>
          </ac:spMkLst>
        </pc:spChg>
        <pc:spChg chg="mod">
          <ac:chgData name="Alexander Pashuk" userId="7f413f452a2dee94" providerId="LiveId" clId="{FCA05C01-C5BD-4CE5-9C81-C2FB69A0B6F2}" dt="2020-10-12T12:17:37.681" v="2077" actId="20577"/>
          <ac:spMkLst>
            <pc:docMk/>
            <pc:sldMk cId="241470001" sldId="417"/>
            <ac:spMk id="3" creationId="{6D00EB40-49F8-41E3-A53E-C7D49C5BD3B8}"/>
          </ac:spMkLst>
        </pc:spChg>
      </pc:sldChg>
      <pc:sldChg chg="new del">
        <pc:chgData name="Alexander Pashuk" userId="7f413f452a2dee94" providerId="LiveId" clId="{FCA05C01-C5BD-4CE5-9C81-C2FB69A0B6F2}" dt="2020-10-12T12:11:36.281" v="1904" actId="47"/>
        <pc:sldMkLst>
          <pc:docMk/>
          <pc:sldMk cId="2136498294" sldId="417"/>
        </pc:sldMkLst>
      </pc:sldChg>
      <pc:sldChg chg="modSp add mod">
        <pc:chgData name="Alexander Pashuk" userId="7f413f452a2dee94" providerId="LiveId" clId="{FCA05C01-C5BD-4CE5-9C81-C2FB69A0B6F2}" dt="2020-10-12T12:25:03.385" v="2166" actId="20577"/>
        <pc:sldMkLst>
          <pc:docMk/>
          <pc:sldMk cId="4209408621" sldId="418"/>
        </pc:sldMkLst>
        <pc:spChg chg="mod">
          <ac:chgData name="Alexander Pashuk" userId="7f413f452a2dee94" providerId="LiveId" clId="{FCA05C01-C5BD-4CE5-9C81-C2FB69A0B6F2}" dt="2020-10-12T12:25:03.385" v="2166" actId="20577"/>
          <ac:spMkLst>
            <pc:docMk/>
            <pc:sldMk cId="4209408621" sldId="418"/>
            <ac:spMk id="3" creationId="{FC879FA3-E84D-4817-8832-FFF67A9DC15C}"/>
          </ac:spMkLst>
        </pc:spChg>
      </pc:sldChg>
      <pc:sldChg chg="add ord">
        <pc:chgData name="Alexander Pashuk" userId="7f413f452a2dee94" providerId="LiveId" clId="{FCA05C01-C5BD-4CE5-9C81-C2FB69A0B6F2}" dt="2020-10-12T12:45:32.742" v="2376"/>
        <pc:sldMkLst>
          <pc:docMk/>
          <pc:sldMk cId="443426584" sldId="419"/>
        </pc:sldMkLst>
      </pc:sldChg>
      <pc:sldChg chg="modSp new mod">
        <pc:chgData name="Alexander Pashuk" userId="7f413f452a2dee94" providerId="LiveId" clId="{FCA05C01-C5BD-4CE5-9C81-C2FB69A0B6F2}" dt="2020-10-12T12:56:07.290" v="2905" actId="20577"/>
        <pc:sldMkLst>
          <pc:docMk/>
          <pc:sldMk cId="552057303" sldId="420"/>
        </pc:sldMkLst>
        <pc:spChg chg="mod">
          <ac:chgData name="Alexander Pashuk" userId="7f413f452a2dee94" providerId="LiveId" clId="{FCA05C01-C5BD-4CE5-9C81-C2FB69A0B6F2}" dt="2020-10-12T12:52:32.571" v="2854" actId="122"/>
          <ac:spMkLst>
            <pc:docMk/>
            <pc:sldMk cId="552057303" sldId="420"/>
            <ac:spMk id="2" creationId="{C0B695B2-8C58-4FC7-B020-00D893229CBE}"/>
          </ac:spMkLst>
        </pc:spChg>
        <pc:spChg chg="mod">
          <ac:chgData name="Alexander Pashuk" userId="7f413f452a2dee94" providerId="LiveId" clId="{FCA05C01-C5BD-4CE5-9C81-C2FB69A0B6F2}" dt="2020-10-12T12:56:07.290" v="2905" actId="20577"/>
          <ac:spMkLst>
            <pc:docMk/>
            <pc:sldMk cId="552057303" sldId="420"/>
            <ac:spMk id="3" creationId="{498B04D1-A702-42D6-A5D5-50B475B4CE71}"/>
          </ac:spMkLst>
        </pc:spChg>
      </pc:sldChg>
      <pc:sldChg chg="modSp new mod">
        <pc:chgData name="Alexander Pashuk" userId="7f413f452a2dee94" providerId="LiveId" clId="{FCA05C01-C5BD-4CE5-9C81-C2FB69A0B6F2}" dt="2020-10-12T13:05:00.215" v="3008" actId="14100"/>
        <pc:sldMkLst>
          <pc:docMk/>
          <pc:sldMk cId="90272113" sldId="421"/>
        </pc:sldMkLst>
        <pc:spChg chg="mod">
          <ac:chgData name="Alexander Pashuk" userId="7f413f452a2dee94" providerId="LiveId" clId="{FCA05C01-C5BD-4CE5-9C81-C2FB69A0B6F2}" dt="2020-10-12T13:03:36.758" v="2938" actId="20577"/>
          <ac:spMkLst>
            <pc:docMk/>
            <pc:sldMk cId="90272113" sldId="421"/>
            <ac:spMk id="2" creationId="{7C468A79-14C5-4556-840F-D6CA2BC1FB0F}"/>
          </ac:spMkLst>
        </pc:spChg>
        <pc:spChg chg="mod">
          <ac:chgData name="Alexander Pashuk" userId="7f413f452a2dee94" providerId="LiveId" clId="{FCA05C01-C5BD-4CE5-9C81-C2FB69A0B6F2}" dt="2020-10-12T13:05:00.215" v="3008" actId="14100"/>
          <ac:spMkLst>
            <pc:docMk/>
            <pc:sldMk cId="90272113" sldId="421"/>
            <ac:spMk id="3" creationId="{6F990C68-77AE-49FC-9B9F-1E938E58B691}"/>
          </ac:spMkLst>
        </pc:spChg>
      </pc:sldChg>
      <pc:sldChg chg="addSp delSp modSp new mod">
        <pc:chgData name="Alexander Pashuk" userId="7f413f452a2dee94" providerId="LiveId" clId="{FCA05C01-C5BD-4CE5-9C81-C2FB69A0B6F2}" dt="2020-10-12T19:07:40.462" v="4289" actId="20577"/>
        <pc:sldMkLst>
          <pc:docMk/>
          <pc:sldMk cId="3913572026" sldId="422"/>
        </pc:sldMkLst>
        <pc:spChg chg="mod">
          <ac:chgData name="Alexander Pashuk" userId="7f413f452a2dee94" providerId="LiveId" clId="{FCA05C01-C5BD-4CE5-9C81-C2FB69A0B6F2}" dt="2020-10-12T13:15:07.044" v="3016" actId="122"/>
          <ac:spMkLst>
            <pc:docMk/>
            <pc:sldMk cId="3913572026" sldId="422"/>
            <ac:spMk id="2" creationId="{2F9E2C19-9EE8-4EAF-BB55-75631F66B792}"/>
          </ac:spMkLst>
        </pc:spChg>
        <pc:spChg chg="mod">
          <ac:chgData name="Alexander Pashuk" userId="7f413f452a2dee94" providerId="LiveId" clId="{FCA05C01-C5BD-4CE5-9C81-C2FB69A0B6F2}" dt="2020-10-12T19:07:40.462" v="4289" actId="20577"/>
          <ac:spMkLst>
            <pc:docMk/>
            <pc:sldMk cId="3913572026" sldId="422"/>
            <ac:spMk id="3" creationId="{663F63DA-3AC3-437E-8298-A0704610DE98}"/>
          </ac:spMkLst>
        </pc:spChg>
        <pc:picChg chg="add del mod">
          <ac:chgData name="Alexander Pashuk" userId="7f413f452a2dee94" providerId="LiveId" clId="{FCA05C01-C5BD-4CE5-9C81-C2FB69A0B6F2}" dt="2020-10-12T18:40:32.299" v="4264"/>
          <ac:picMkLst>
            <pc:docMk/>
            <pc:sldMk cId="3913572026" sldId="422"/>
            <ac:picMk id="6146" creationId="{64545349-925E-4503-973F-E16B6CEBB6A0}"/>
          </ac:picMkLst>
        </pc:picChg>
        <pc:picChg chg="add del mod">
          <ac:chgData name="Alexander Pashuk" userId="7f413f452a2dee94" providerId="LiveId" clId="{FCA05C01-C5BD-4CE5-9C81-C2FB69A0B6F2}" dt="2020-10-12T18:40:42.743" v="4268"/>
          <ac:picMkLst>
            <pc:docMk/>
            <pc:sldMk cId="3913572026" sldId="422"/>
            <ac:picMk id="6148" creationId="{F979F554-2739-4E8A-8191-FE12FE65F1F6}"/>
          </ac:picMkLst>
        </pc:picChg>
      </pc:sldChg>
      <pc:sldChg chg="modSp new mod">
        <pc:chgData name="Alexander Pashuk" userId="7f413f452a2dee94" providerId="LiveId" clId="{FCA05C01-C5BD-4CE5-9C81-C2FB69A0B6F2}" dt="2020-10-12T13:21:49.243" v="3114" actId="403"/>
        <pc:sldMkLst>
          <pc:docMk/>
          <pc:sldMk cId="2933975674" sldId="423"/>
        </pc:sldMkLst>
        <pc:spChg chg="mod">
          <ac:chgData name="Alexander Pashuk" userId="7f413f452a2dee94" providerId="LiveId" clId="{FCA05C01-C5BD-4CE5-9C81-C2FB69A0B6F2}" dt="2020-10-12T13:16:00.293" v="3081" actId="122"/>
          <ac:spMkLst>
            <pc:docMk/>
            <pc:sldMk cId="2933975674" sldId="423"/>
            <ac:spMk id="2" creationId="{872F91B8-A7AC-4F16-AE0E-88F4DFCE9791}"/>
          </ac:spMkLst>
        </pc:spChg>
        <pc:spChg chg="mod">
          <ac:chgData name="Alexander Pashuk" userId="7f413f452a2dee94" providerId="LiveId" clId="{FCA05C01-C5BD-4CE5-9C81-C2FB69A0B6F2}" dt="2020-10-12T13:21:49.243" v="3114" actId="403"/>
          <ac:spMkLst>
            <pc:docMk/>
            <pc:sldMk cId="2933975674" sldId="423"/>
            <ac:spMk id="3" creationId="{B9423A8C-C4B0-46C1-8377-04E155E7659C}"/>
          </ac:spMkLst>
        </pc:spChg>
      </pc:sldChg>
      <pc:sldChg chg="modSp add mod">
        <pc:chgData name="Alexander Pashuk" userId="7f413f452a2dee94" providerId="LiveId" clId="{FCA05C01-C5BD-4CE5-9C81-C2FB69A0B6F2}" dt="2020-10-12T13:45:45.084" v="3262" actId="255"/>
        <pc:sldMkLst>
          <pc:docMk/>
          <pc:sldMk cId="4184205198" sldId="424"/>
        </pc:sldMkLst>
        <pc:spChg chg="mod">
          <ac:chgData name="Alexander Pashuk" userId="7f413f452a2dee94" providerId="LiveId" clId="{FCA05C01-C5BD-4CE5-9C81-C2FB69A0B6F2}" dt="2020-10-12T13:25:05.682" v="3152" actId="20577"/>
          <ac:spMkLst>
            <pc:docMk/>
            <pc:sldMk cId="4184205198" sldId="424"/>
            <ac:spMk id="2" creationId="{872F91B8-A7AC-4F16-AE0E-88F4DFCE9791}"/>
          </ac:spMkLst>
        </pc:spChg>
        <pc:spChg chg="mod">
          <ac:chgData name="Alexander Pashuk" userId="7f413f452a2dee94" providerId="LiveId" clId="{FCA05C01-C5BD-4CE5-9C81-C2FB69A0B6F2}" dt="2020-10-12T13:45:45.084" v="3262" actId="255"/>
          <ac:spMkLst>
            <pc:docMk/>
            <pc:sldMk cId="4184205198" sldId="424"/>
            <ac:spMk id="3" creationId="{B9423A8C-C4B0-46C1-8377-04E155E7659C}"/>
          </ac:spMkLst>
        </pc:spChg>
      </pc:sldChg>
      <pc:sldChg chg="modSp add mod">
        <pc:chgData name="Alexander Pashuk" userId="7f413f452a2dee94" providerId="LiveId" clId="{FCA05C01-C5BD-4CE5-9C81-C2FB69A0B6F2}" dt="2020-10-12T13:39:27.100" v="3259" actId="255"/>
        <pc:sldMkLst>
          <pc:docMk/>
          <pc:sldMk cId="1757743466" sldId="425"/>
        </pc:sldMkLst>
        <pc:spChg chg="mod">
          <ac:chgData name="Alexander Pashuk" userId="7f413f452a2dee94" providerId="LiveId" clId="{FCA05C01-C5BD-4CE5-9C81-C2FB69A0B6F2}" dt="2020-10-12T13:39:27.100" v="3259" actId="255"/>
          <ac:spMkLst>
            <pc:docMk/>
            <pc:sldMk cId="1757743466" sldId="425"/>
            <ac:spMk id="3" creationId="{B9423A8C-C4B0-46C1-8377-04E155E7659C}"/>
          </ac:spMkLst>
        </pc:spChg>
      </pc:sldChg>
      <pc:sldChg chg="modSp add mod">
        <pc:chgData name="Alexander Pashuk" userId="7f413f452a2dee94" providerId="LiveId" clId="{FCA05C01-C5BD-4CE5-9C81-C2FB69A0B6F2}" dt="2020-10-12T13:51:44.785" v="3280" actId="403"/>
        <pc:sldMkLst>
          <pc:docMk/>
          <pc:sldMk cId="1368406360" sldId="426"/>
        </pc:sldMkLst>
        <pc:spChg chg="mod">
          <ac:chgData name="Alexander Pashuk" userId="7f413f452a2dee94" providerId="LiveId" clId="{FCA05C01-C5BD-4CE5-9C81-C2FB69A0B6F2}" dt="2020-10-12T13:51:44.785" v="3280" actId="403"/>
          <ac:spMkLst>
            <pc:docMk/>
            <pc:sldMk cId="1368406360" sldId="426"/>
            <ac:spMk id="3" creationId="{B9423A8C-C4B0-46C1-8377-04E155E7659C}"/>
          </ac:spMkLst>
        </pc:spChg>
      </pc:sldChg>
      <pc:sldChg chg="addSp delSp modSp add del mod modClrScheme chgLayout">
        <pc:chgData name="Alexander Pashuk" userId="7f413f452a2dee94" providerId="LiveId" clId="{FCA05C01-C5BD-4CE5-9C81-C2FB69A0B6F2}" dt="2020-10-12T16:20:50.728" v="3587" actId="1076"/>
        <pc:sldMkLst>
          <pc:docMk/>
          <pc:sldMk cId="1447048179" sldId="427"/>
        </pc:sldMkLst>
        <pc:spChg chg="mod ord">
          <ac:chgData name="Alexander Pashuk" userId="7f413f452a2dee94" providerId="LiveId" clId="{FCA05C01-C5BD-4CE5-9C81-C2FB69A0B6F2}" dt="2020-10-12T16:19:38.208" v="3534" actId="700"/>
          <ac:spMkLst>
            <pc:docMk/>
            <pc:sldMk cId="1447048179" sldId="427"/>
            <ac:spMk id="2" creationId="{0D2B4D0F-31E4-4814-9C36-E8DCD7E4B6C9}"/>
          </ac:spMkLst>
        </pc:spChg>
        <pc:spChg chg="mod ord">
          <ac:chgData name="Alexander Pashuk" userId="7f413f452a2dee94" providerId="LiveId" clId="{FCA05C01-C5BD-4CE5-9C81-C2FB69A0B6F2}" dt="2020-10-12T16:20:47.678" v="3586" actId="14100"/>
          <ac:spMkLst>
            <pc:docMk/>
            <pc:sldMk cId="1447048179" sldId="427"/>
            <ac:spMk id="4" creationId="{2E6AEDD6-9D3F-4CCC-B181-A8A88F2CD1A3}"/>
          </ac:spMkLst>
        </pc:spChg>
        <pc:spChg chg="add del mod ord">
          <ac:chgData name="Alexander Pashuk" userId="7f413f452a2dee94" providerId="LiveId" clId="{FCA05C01-C5BD-4CE5-9C81-C2FB69A0B6F2}" dt="2020-10-12T16:19:41.741" v="3537"/>
          <ac:spMkLst>
            <pc:docMk/>
            <pc:sldMk cId="1447048179" sldId="427"/>
            <ac:spMk id="5" creationId="{A4778EFB-FEB1-4CBC-BFBC-87128BDD9074}"/>
          </ac:spMkLst>
        </pc:spChg>
        <pc:picChg chg="add del mod">
          <ac:chgData name="Alexander Pashuk" userId="7f413f452a2dee94" providerId="LiveId" clId="{FCA05C01-C5BD-4CE5-9C81-C2FB69A0B6F2}" dt="2020-10-12T16:19:40.205" v="3535" actId="478"/>
          <ac:picMkLst>
            <pc:docMk/>
            <pc:sldMk cId="1447048179" sldId="427"/>
            <ac:picMk id="3" creationId="{1A8E1544-6C87-4516-AB78-994ED03F6AAB}"/>
          </ac:picMkLst>
        </pc:picChg>
        <pc:picChg chg="add mod">
          <ac:chgData name="Alexander Pashuk" userId="7f413f452a2dee94" providerId="LiveId" clId="{FCA05C01-C5BD-4CE5-9C81-C2FB69A0B6F2}" dt="2020-10-12T16:20:50.728" v="3587" actId="1076"/>
          <ac:picMkLst>
            <pc:docMk/>
            <pc:sldMk cId="1447048179" sldId="427"/>
            <ac:picMk id="6" creationId="{40020EC9-6A88-4305-AD65-72677D4ED713}"/>
          </ac:picMkLst>
        </pc:picChg>
      </pc:sldChg>
      <pc:sldChg chg="modSp add mod">
        <pc:chgData name="Alexander Pashuk" userId="7f413f452a2dee94" providerId="LiveId" clId="{FCA05C01-C5BD-4CE5-9C81-C2FB69A0B6F2}" dt="2020-10-12T16:33:25.636" v="3721" actId="20577"/>
        <pc:sldMkLst>
          <pc:docMk/>
          <pc:sldMk cId="2798978432" sldId="428"/>
        </pc:sldMkLst>
        <pc:spChg chg="mod">
          <ac:chgData name="Alexander Pashuk" userId="7f413f452a2dee94" providerId="LiveId" clId="{FCA05C01-C5BD-4CE5-9C81-C2FB69A0B6F2}" dt="2020-10-12T16:33:25.636" v="3721" actId="20577"/>
          <ac:spMkLst>
            <pc:docMk/>
            <pc:sldMk cId="2798978432" sldId="428"/>
            <ac:spMk id="3" creationId="{B9423A8C-C4B0-46C1-8377-04E155E7659C}"/>
          </ac:spMkLst>
        </pc:spChg>
      </pc:sldChg>
      <pc:sldChg chg="modSp new mod">
        <pc:chgData name="Alexander Pashuk" userId="7f413f452a2dee94" providerId="LiveId" clId="{FCA05C01-C5BD-4CE5-9C81-C2FB69A0B6F2}" dt="2020-10-12T17:37:47.332" v="3778" actId="123"/>
        <pc:sldMkLst>
          <pc:docMk/>
          <pc:sldMk cId="3757733576" sldId="429"/>
        </pc:sldMkLst>
        <pc:spChg chg="mod">
          <ac:chgData name="Alexander Pashuk" userId="7f413f452a2dee94" providerId="LiveId" clId="{FCA05C01-C5BD-4CE5-9C81-C2FB69A0B6F2}" dt="2020-10-12T17:36:13.295" v="3766" actId="122"/>
          <ac:spMkLst>
            <pc:docMk/>
            <pc:sldMk cId="3757733576" sldId="429"/>
            <ac:spMk id="2" creationId="{1787857C-B9FA-4905-87A7-8772DB6AF19D}"/>
          </ac:spMkLst>
        </pc:spChg>
        <pc:spChg chg="mod">
          <ac:chgData name="Alexander Pashuk" userId="7f413f452a2dee94" providerId="LiveId" clId="{FCA05C01-C5BD-4CE5-9C81-C2FB69A0B6F2}" dt="2020-10-12T17:37:47.332" v="3778" actId="123"/>
          <ac:spMkLst>
            <pc:docMk/>
            <pc:sldMk cId="3757733576" sldId="429"/>
            <ac:spMk id="3" creationId="{40320B66-8C39-4532-8A1C-ECDE6050AE6C}"/>
          </ac:spMkLst>
        </pc:spChg>
      </pc:sldChg>
      <pc:sldChg chg="modSp add mod">
        <pc:chgData name="Alexander Pashuk" userId="7f413f452a2dee94" providerId="LiveId" clId="{FCA05C01-C5BD-4CE5-9C81-C2FB69A0B6F2}" dt="2020-10-12T17:39:26.119" v="3813" actId="20577"/>
        <pc:sldMkLst>
          <pc:docMk/>
          <pc:sldMk cId="2077319425" sldId="430"/>
        </pc:sldMkLst>
        <pc:spChg chg="mod">
          <ac:chgData name="Alexander Pashuk" userId="7f413f452a2dee94" providerId="LiveId" clId="{FCA05C01-C5BD-4CE5-9C81-C2FB69A0B6F2}" dt="2020-10-12T17:38:08.549" v="3807" actId="20577"/>
          <ac:spMkLst>
            <pc:docMk/>
            <pc:sldMk cId="2077319425" sldId="430"/>
            <ac:spMk id="2" creationId="{1787857C-B9FA-4905-87A7-8772DB6AF19D}"/>
          </ac:spMkLst>
        </pc:spChg>
        <pc:spChg chg="mod">
          <ac:chgData name="Alexander Pashuk" userId="7f413f452a2dee94" providerId="LiveId" clId="{FCA05C01-C5BD-4CE5-9C81-C2FB69A0B6F2}" dt="2020-10-12T17:39:26.119" v="3813" actId="20577"/>
          <ac:spMkLst>
            <pc:docMk/>
            <pc:sldMk cId="2077319425" sldId="430"/>
            <ac:spMk id="3" creationId="{40320B66-8C39-4532-8A1C-ECDE6050AE6C}"/>
          </ac:spMkLst>
        </pc:spChg>
      </pc:sldChg>
      <pc:sldChg chg="modSp add mod">
        <pc:chgData name="Alexander Pashuk" userId="7f413f452a2dee94" providerId="LiveId" clId="{FCA05C01-C5BD-4CE5-9C81-C2FB69A0B6F2}" dt="2020-10-12T17:41:16.515" v="3829" actId="20577"/>
        <pc:sldMkLst>
          <pc:docMk/>
          <pc:sldMk cId="3514882953" sldId="431"/>
        </pc:sldMkLst>
        <pc:spChg chg="mod">
          <ac:chgData name="Alexander Pashuk" userId="7f413f452a2dee94" providerId="LiveId" clId="{FCA05C01-C5BD-4CE5-9C81-C2FB69A0B6F2}" dt="2020-10-12T17:41:16.515" v="3829" actId="20577"/>
          <ac:spMkLst>
            <pc:docMk/>
            <pc:sldMk cId="3514882953" sldId="431"/>
            <ac:spMk id="3" creationId="{40320B66-8C39-4532-8A1C-ECDE6050AE6C}"/>
          </ac:spMkLst>
        </pc:spChg>
      </pc:sldChg>
      <pc:sldChg chg="modSp add mod">
        <pc:chgData name="Alexander Pashuk" userId="7f413f452a2dee94" providerId="LiveId" clId="{FCA05C01-C5BD-4CE5-9C81-C2FB69A0B6F2}" dt="2020-10-12T17:50:57.388" v="3941" actId="6549"/>
        <pc:sldMkLst>
          <pc:docMk/>
          <pc:sldMk cId="1382696937" sldId="432"/>
        </pc:sldMkLst>
        <pc:spChg chg="mod">
          <ac:chgData name="Alexander Pashuk" userId="7f413f452a2dee94" providerId="LiveId" clId="{FCA05C01-C5BD-4CE5-9C81-C2FB69A0B6F2}" dt="2020-10-12T17:50:57.388" v="3941" actId="6549"/>
          <ac:spMkLst>
            <pc:docMk/>
            <pc:sldMk cId="1382696937" sldId="432"/>
            <ac:spMk id="3" creationId="{40320B66-8C39-4532-8A1C-ECDE6050AE6C}"/>
          </ac:spMkLst>
        </pc:spChg>
      </pc:sldChg>
      <pc:sldChg chg="addSp delSp modSp add mod modClrScheme chgLayout">
        <pc:chgData name="Alexander Pashuk" userId="7f413f452a2dee94" providerId="LiveId" clId="{FCA05C01-C5BD-4CE5-9C81-C2FB69A0B6F2}" dt="2020-10-12T17:55:05.969" v="4092" actId="20577"/>
        <pc:sldMkLst>
          <pc:docMk/>
          <pc:sldMk cId="92740623" sldId="433"/>
        </pc:sldMkLst>
        <pc:spChg chg="mod ord">
          <ac:chgData name="Alexander Pashuk" userId="7f413f452a2dee94" providerId="LiveId" clId="{FCA05C01-C5BD-4CE5-9C81-C2FB69A0B6F2}" dt="2020-10-12T17:53:08.731" v="3958" actId="700"/>
          <ac:spMkLst>
            <pc:docMk/>
            <pc:sldMk cId="92740623" sldId="433"/>
            <ac:spMk id="2" creationId="{0D2B4D0F-31E4-4814-9C36-E8DCD7E4B6C9}"/>
          </ac:spMkLst>
        </pc:spChg>
        <pc:spChg chg="mod ord">
          <ac:chgData name="Alexander Pashuk" userId="7f413f452a2dee94" providerId="LiveId" clId="{FCA05C01-C5BD-4CE5-9C81-C2FB69A0B6F2}" dt="2020-10-12T17:55:05.969" v="4092" actId="20577"/>
          <ac:spMkLst>
            <pc:docMk/>
            <pc:sldMk cId="92740623" sldId="433"/>
            <ac:spMk id="4" creationId="{2E6AEDD6-9D3F-4CCC-B181-A8A88F2CD1A3}"/>
          </ac:spMkLst>
        </pc:spChg>
        <pc:spChg chg="add del mod">
          <ac:chgData name="Alexander Pashuk" userId="7f413f452a2dee94" providerId="LiveId" clId="{FCA05C01-C5BD-4CE5-9C81-C2FB69A0B6F2}" dt="2020-10-12T17:53:08.731" v="3958" actId="700"/>
          <ac:spMkLst>
            <pc:docMk/>
            <pc:sldMk cId="92740623" sldId="433"/>
            <ac:spMk id="5" creationId="{6F9774EB-9135-4014-9811-3067ACD100BE}"/>
          </ac:spMkLst>
        </pc:spChg>
        <pc:picChg chg="del">
          <ac:chgData name="Alexander Pashuk" userId="7f413f452a2dee94" providerId="LiveId" clId="{FCA05C01-C5BD-4CE5-9C81-C2FB69A0B6F2}" dt="2020-10-12T17:53:03.041" v="3957" actId="478"/>
          <ac:picMkLst>
            <pc:docMk/>
            <pc:sldMk cId="92740623" sldId="433"/>
            <ac:picMk id="6" creationId="{40020EC9-6A88-4305-AD65-72677D4ED713}"/>
          </ac:picMkLst>
        </pc:picChg>
      </pc:sldChg>
      <pc:sldChg chg="modSp new mod">
        <pc:chgData name="Alexander Pashuk" userId="7f413f452a2dee94" providerId="LiveId" clId="{FCA05C01-C5BD-4CE5-9C81-C2FB69A0B6F2}" dt="2020-10-12T18:03:06.385" v="4157" actId="14100"/>
        <pc:sldMkLst>
          <pc:docMk/>
          <pc:sldMk cId="4193906787" sldId="434"/>
        </pc:sldMkLst>
        <pc:spChg chg="mod">
          <ac:chgData name="Alexander Pashuk" userId="7f413f452a2dee94" providerId="LiveId" clId="{FCA05C01-C5BD-4CE5-9C81-C2FB69A0B6F2}" dt="2020-10-12T18:02:45.843" v="4148" actId="122"/>
          <ac:spMkLst>
            <pc:docMk/>
            <pc:sldMk cId="4193906787" sldId="434"/>
            <ac:spMk id="2" creationId="{8A00D8F1-14C4-4F89-B509-B8C63673C156}"/>
          </ac:spMkLst>
        </pc:spChg>
        <pc:spChg chg="mod">
          <ac:chgData name="Alexander Pashuk" userId="7f413f452a2dee94" providerId="LiveId" clId="{FCA05C01-C5BD-4CE5-9C81-C2FB69A0B6F2}" dt="2020-10-12T18:03:06.385" v="4157" actId="14100"/>
          <ac:spMkLst>
            <pc:docMk/>
            <pc:sldMk cId="4193906787" sldId="434"/>
            <ac:spMk id="3" creationId="{0F8A1F3E-501F-4ED2-8707-37AE79825A2E}"/>
          </ac:spMkLst>
        </pc:spChg>
      </pc:sldChg>
      <pc:sldChg chg="modSp add mod">
        <pc:chgData name="Alexander Pashuk" userId="7f413f452a2dee94" providerId="LiveId" clId="{FCA05C01-C5BD-4CE5-9C81-C2FB69A0B6F2}" dt="2020-10-12T18:08:33.401" v="4212" actId="20577"/>
        <pc:sldMkLst>
          <pc:docMk/>
          <pc:sldMk cId="1396071855" sldId="435"/>
        </pc:sldMkLst>
        <pc:spChg chg="mod">
          <ac:chgData name="Alexander Pashuk" userId="7f413f452a2dee94" providerId="LiveId" clId="{FCA05C01-C5BD-4CE5-9C81-C2FB69A0B6F2}" dt="2020-10-12T18:05:13.043" v="4171" actId="20577"/>
          <ac:spMkLst>
            <pc:docMk/>
            <pc:sldMk cId="1396071855" sldId="435"/>
            <ac:spMk id="2" creationId="{D5EF868D-9564-4321-A5A3-F34FB66E2BD4}"/>
          </ac:spMkLst>
        </pc:spChg>
        <pc:spChg chg="mod">
          <ac:chgData name="Alexander Pashuk" userId="7f413f452a2dee94" providerId="LiveId" clId="{FCA05C01-C5BD-4CE5-9C81-C2FB69A0B6F2}" dt="2020-10-12T18:08:33.401" v="4212" actId="20577"/>
          <ac:spMkLst>
            <pc:docMk/>
            <pc:sldMk cId="1396071855" sldId="435"/>
            <ac:spMk id="3" creationId="{86C69FC7-ADB1-4134-B4C3-A6855132D9A6}"/>
          </ac:spMkLst>
        </pc:spChg>
      </pc:sldChg>
      <pc:sldChg chg="addSp delSp modSp new mod">
        <pc:chgData name="Alexander Pashuk" userId="7f413f452a2dee94" providerId="LiveId" clId="{FCA05C01-C5BD-4CE5-9C81-C2FB69A0B6F2}" dt="2020-10-12T18:19:27.580" v="4224" actId="1076"/>
        <pc:sldMkLst>
          <pc:docMk/>
          <pc:sldMk cId="2170472667" sldId="436"/>
        </pc:sldMkLst>
        <pc:spChg chg="del mod">
          <ac:chgData name="Alexander Pashuk" userId="7f413f452a2dee94" providerId="LiveId" clId="{FCA05C01-C5BD-4CE5-9C81-C2FB69A0B6F2}" dt="2020-10-12T18:14:40.291" v="4215"/>
          <ac:spMkLst>
            <pc:docMk/>
            <pc:sldMk cId="2170472667" sldId="436"/>
            <ac:spMk id="3" creationId="{5928FB6B-2269-4091-BB9B-0EC787324F05}"/>
          </ac:spMkLst>
        </pc:spChg>
        <pc:spChg chg="add del mod">
          <ac:chgData name="Alexander Pashuk" userId="7f413f452a2dee94" providerId="LiveId" clId="{FCA05C01-C5BD-4CE5-9C81-C2FB69A0B6F2}" dt="2020-10-12T18:19:18.172" v="4221"/>
          <ac:spMkLst>
            <pc:docMk/>
            <pc:sldMk cId="2170472667" sldId="436"/>
            <ac:spMk id="4" creationId="{F4B5121F-BE07-48D4-AD77-7BC6EBEEB4D2}"/>
          </ac:spMkLst>
        </pc:spChg>
        <pc:picChg chg="add del mod">
          <ac:chgData name="Alexander Pashuk" userId="7f413f452a2dee94" providerId="LiveId" clId="{FCA05C01-C5BD-4CE5-9C81-C2FB69A0B6F2}" dt="2020-10-12T18:19:16.172" v="4220" actId="478"/>
          <ac:picMkLst>
            <pc:docMk/>
            <pc:sldMk cId="2170472667" sldId="436"/>
            <ac:picMk id="3074" creationId="{F5F70702-37FA-4B33-B960-A289C8F40E38}"/>
          </ac:picMkLst>
        </pc:picChg>
        <pc:picChg chg="add mod">
          <ac:chgData name="Alexander Pashuk" userId="7f413f452a2dee94" providerId="LiveId" clId="{FCA05C01-C5BD-4CE5-9C81-C2FB69A0B6F2}" dt="2020-10-12T18:19:27.580" v="4224" actId="1076"/>
          <ac:picMkLst>
            <pc:docMk/>
            <pc:sldMk cId="2170472667" sldId="436"/>
            <ac:picMk id="3076" creationId="{C2848848-8744-493A-8387-6FB11CFB26F7}"/>
          </ac:picMkLst>
        </pc:picChg>
      </pc:sldChg>
      <pc:sldChg chg="addSp delSp modSp new mod">
        <pc:chgData name="Alexander Pashuk" userId="7f413f452a2dee94" providerId="LiveId" clId="{FCA05C01-C5BD-4CE5-9C81-C2FB69A0B6F2}" dt="2020-10-12T18:27:54.729" v="4251" actId="14100"/>
        <pc:sldMkLst>
          <pc:docMk/>
          <pc:sldMk cId="661114883" sldId="437"/>
        </pc:sldMkLst>
        <pc:spChg chg="mod">
          <ac:chgData name="Alexander Pashuk" userId="7f413f452a2dee94" providerId="LiveId" clId="{FCA05C01-C5BD-4CE5-9C81-C2FB69A0B6F2}" dt="2020-10-12T18:27:54.729" v="4251" actId="14100"/>
          <ac:spMkLst>
            <pc:docMk/>
            <pc:sldMk cId="661114883" sldId="437"/>
            <ac:spMk id="2" creationId="{9259C6E1-0592-4A21-9B10-C7A392773E3D}"/>
          </ac:spMkLst>
        </pc:spChg>
        <pc:spChg chg="del mod">
          <ac:chgData name="Alexander Pashuk" userId="7f413f452a2dee94" providerId="LiveId" clId="{FCA05C01-C5BD-4CE5-9C81-C2FB69A0B6F2}" dt="2020-10-12T18:22:45.319" v="4227"/>
          <ac:spMkLst>
            <pc:docMk/>
            <pc:sldMk cId="661114883" sldId="437"/>
            <ac:spMk id="3" creationId="{9CA4F269-7429-47C2-8A08-D81C986D9E10}"/>
          </ac:spMkLst>
        </pc:spChg>
        <pc:spChg chg="add del mod">
          <ac:chgData name="Alexander Pashuk" userId="7f413f452a2dee94" providerId="LiveId" clId="{FCA05C01-C5BD-4CE5-9C81-C2FB69A0B6F2}" dt="2020-10-12T18:26:32.534" v="4247"/>
          <ac:spMkLst>
            <pc:docMk/>
            <pc:sldMk cId="661114883" sldId="437"/>
            <ac:spMk id="4" creationId="{5C260E2E-9C5E-430E-90BC-765D25E455DA}"/>
          </ac:spMkLst>
        </pc:spChg>
        <pc:picChg chg="add del mod">
          <ac:chgData name="Alexander Pashuk" userId="7f413f452a2dee94" providerId="LiveId" clId="{FCA05C01-C5BD-4CE5-9C81-C2FB69A0B6F2}" dt="2020-10-12T18:26:30.497" v="4245" actId="478"/>
          <ac:picMkLst>
            <pc:docMk/>
            <pc:sldMk cId="661114883" sldId="437"/>
            <ac:picMk id="4098" creationId="{8F1C7F5F-0E23-45A0-9596-A0654F9C0601}"/>
          </ac:picMkLst>
        </pc:picChg>
        <pc:picChg chg="add mod">
          <ac:chgData name="Alexander Pashuk" userId="7f413f452a2dee94" providerId="LiveId" clId="{FCA05C01-C5BD-4CE5-9C81-C2FB69A0B6F2}" dt="2020-10-12T18:26:40.872" v="4250" actId="1076"/>
          <ac:picMkLst>
            <pc:docMk/>
            <pc:sldMk cId="661114883" sldId="437"/>
            <ac:picMk id="4100" creationId="{002E9200-3D25-441E-838B-777B35342FB6}"/>
          </ac:picMkLst>
        </pc:picChg>
      </pc:sldChg>
      <pc:sldChg chg="addSp delSp modSp new mod">
        <pc:chgData name="Alexander Pashuk" userId="7f413f452a2dee94" providerId="LiveId" clId="{FCA05C01-C5BD-4CE5-9C81-C2FB69A0B6F2}" dt="2020-10-12T18:41:55.801" v="4278" actId="1076"/>
        <pc:sldMkLst>
          <pc:docMk/>
          <pc:sldMk cId="2382938439" sldId="438"/>
        </pc:sldMkLst>
        <pc:spChg chg="mod">
          <ac:chgData name="Alexander Pashuk" userId="7f413f452a2dee94" providerId="LiveId" clId="{FCA05C01-C5BD-4CE5-9C81-C2FB69A0B6F2}" dt="2020-10-12T18:41:48.061" v="4274" actId="20577"/>
          <ac:spMkLst>
            <pc:docMk/>
            <pc:sldMk cId="2382938439" sldId="438"/>
            <ac:spMk id="2" creationId="{DA843D98-2BAB-4282-B056-D463D21CDC9D}"/>
          </ac:spMkLst>
        </pc:spChg>
        <pc:spChg chg="del mod">
          <ac:chgData name="Alexander Pashuk" userId="7f413f452a2dee94" providerId="LiveId" clId="{FCA05C01-C5BD-4CE5-9C81-C2FB69A0B6F2}" dt="2020-10-12T18:39:27.870" v="4254"/>
          <ac:spMkLst>
            <pc:docMk/>
            <pc:sldMk cId="2382938439" sldId="438"/>
            <ac:spMk id="3" creationId="{BE38C37C-4F0D-439F-A811-ADD92E4418C8}"/>
          </ac:spMkLst>
        </pc:spChg>
        <pc:spChg chg="add del mod">
          <ac:chgData name="Alexander Pashuk" userId="7f413f452a2dee94" providerId="LiveId" clId="{FCA05C01-C5BD-4CE5-9C81-C2FB69A0B6F2}" dt="2020-10-12T18:41:41.729" v="4271"/>
          <ac:spMkLst>
            <pc:docMk/>
            <pc:sldMk cId="2382938439" sldId="438"/>
            <ac:spMk id="4" creationId="{01B13525-77B5-4377-B493-E90AEB78EA1E}"/>
          </ac:spMkLst>
        </pc:spChg>
        <pc:picChg chg="add del mod">
          <ac:chgData name="Alexander Pashuk" userId="7f413f452a2dee94" providerId="LiveId" clId="{FCA05C01-C5BD-4CE5-9C81-C2FB69A0B6F2}" dt="2020-10-12T18:41:40.291" v="4269" actId="478"/>
          <ac:picMkLst>
            <pc:docMk/>
            <pc:sldMk cId="2382938439" sldId="438"/>
            <ac:picMk id="5122" creationId="{72BE7B4D-B5CE-4FD3-8BF7-A4523464D834}"/>
          </ac:picMkLst>
        </pc:picChg>
        <pc:picChg chg="add mod">
          <ac:chgData name="Alexander Pashuk" userId="7f413f452a2dee94" providerId="LiveId" clId="{FCA05C01-C5BD-4CE5-9C81-C2FB69A0B6F2}" dt="2020-10-12T18:41:55.801" v="4278" actId="1076"/>
          <ac:picMkLst>
            <pc:docMk/>
            <pc:sldMk cId="2382938439" sldId="438"/>
            <ac:picMk id="5124" creationId="{7C26F4D6-D2A4-4F76-90C5-1AD7E09E7C6F}"/>
          </ac:picMkLst>
        </pc:picChg>
      </pc:sldChg>
      <pc:sldChg chg="addSp delSp modSp new mod">
        <pc:chgData name="Alexander Pashuk" userId="7f413f452a2dee94" providerId="LiveId" clId="{FCA05C01-C5BD-4CE5-9C81-C2FB69A0B6F2}" dt="2020-10-12T18:51:54.489" v="4284" actId="1076"/>
        <pc:sldMkLst>
          <pc:docMk/>
          <pc:sldMk cId="4043191196" sldId="439"/>
        </pc:sldMkLst>
        <pc:spChg chg="del mod">
          <ac:chgData name="Alexander Pashuk" userId="7f413f452a2dee94" providerId="LiveId" clId="{FCA05C01-C5BD-4CE5-9C81-C2FB69A0B6F2}" dt="2020-10-12T18:51:43.519" v="4281"/>
          <ac:spMkLst>
            <pc:docMk/>
            <pc:sldMk cId="4043191196" sldId="439"/>
            <ac:spMk id="3" creationId="{9765694B-B202-42DA-91BA-9DBC62544232}"/>
          </ac:spMkLst>
        </pc:spChg>
        <pc:picChg chg="add mod">
          <ac:chgData name="Alexander Pashuk" userId="7f413f452a2dee94" providerId="LiveId" clId="{FCA05C01-C5BD-4CE5-9C81-C2FB69A0B6F2}" dt="2020-10-12T18:51:54.489" v="4284" actId="1076"/>
          <ac:picMkLst>
            <pc:docMk/>
            <pc:sldMk cId="4043191196" sldId="439"/>
            <ac:picMk id="7170" creationId="{E344CB15-83F9-4DD9-97B0-EC8B6D38079A}"/>
          </ac:picMkLst>
        </pc:picChg>
      </pc:sldChg>
      <pc:sldChg chg="addSp delSp modSp new mod">
        <pc:chgData name="Alexander Pashuk" userId="7f413f452a2dee94" providerId="LiveId" clId="{FCA05C01-C5BD-4CE5-9C81-C2FB69A0B6F2}" dt="2020-10-12T19:08:58.610" v="4319" actId="1076"/>
        <pc:sldMkLst>
          <pc:docMk/>
          <pc:sldMk cId="27991853" sldId="440"/>
        </pc:sldMkLst>
        <pc:spChg chg="del mod">
          <ac:chgData name="Alexander Pashuk" userId="7f413f452a2dee94" providerId="LiveId" clId="{FCA05C01-C5BD-4CE5-9C81-C2FB69A0B6F2}" dt="2020-10-12T19:08:46.002" v="4314"/>
          <ac:spMkLst>
            <pc:docMk/>
            <pc:sldMk cId="27991853" sldId="440"/>
            <ac:spMk id="3" creationId="{0FABA3DC-E4EC-466C-B546-BCEFB764805A}"/>
          </ac:spMkLst>
        </pc:spChg>
        <pc:picChg chg="add mod">
          <ac:chgData name="Alexander Pashuk" userId="7f413f452a2dee94" providerId="LiveId" clId="{FCA05C01-C5BD-4CE5-9C81-C2FB69A0B6F2}" dt="2020-10-12T19:08:58.610" v="4319" actId="1076"/>
          <ac:picMkLst>
            <pc:docMk/>
            <pc:sldMk cId="27991853" sldId="440"/>
            <ac:picMk id="10242" creationId="{E11C8453-1046-4EEE-B6B8-17CBB67D25D1}"/>
          </ac:picMkLst>
        </pc:picChg>
      </pc:sldChg>
      <pc:sldChg chg="addSp delSp modSp new del mod">
        <pc:chgData name="Alexander Pashuk" userId="7f413f452a2dee94" providerId="LiveId" clId="{FCA05C01-C5BD-4CE5-9C81-C2FB69A0B6F2}" dt="2020-10-12T19:08:34.759" v="4310" actId="47"/>
        <pc:sldMkLst>
          <pc:docMk/>
          <pc:sldMk cId="639351679" sldId="440"/>
        </pc:sldMkLst>
        <pc:spChg chg="add del mod">
          <ac:chgData name="Alexander Pashuk" userId="7f413f452a2dee94" providerId="LiveId" clId="{FCA05C01-C5BD-4CE5-9C81-C2FB69A0B6F2}" dt="2020-10-12T19:08:15.586" v="4305"/>
          <ac:spMkLst>
            <pc:docMk/>
            <pc:sldMk cId="639351679" sldId="440"/>
            <ac:spMk id="3" creationId="{2A801845-7371-4963-8176-FD21D526FAD6}"/>
          </ac:spMkLst>
        </pc:spChg>
        <pc:picChg chg="add del mod">
          <ac:chgData name="Alexander Pashuk" userId="7f413f452a2dee94" providerId="LiveId" clId="{FCA05C01-C5BD-4CE5-9C81-C2FB69A0B6F2}" dt="2020-10-12T19:08:07.295" v="4299"/>
          <ac:picMkLst>
            <pc:docMk/>
            <pc:sldMk cId="639351679" sldId="440"/>
            <ac:picMk id="8194" creationId="{23F68EE7-0503-4188-9C21-0CFDE66B28AD}"/>
          </ac:picMkLst>
        </pc:picChg>
        <pc:picChg chg="add del mod">
          <ac:chgData name="Alexander Pashuk" userId="7f413f452a2dee94" providerId="LiveId" clId="{FCA05C01-C5BD-4CE5-9C81-C2FB69A0B6F2}" dt="2020-10-12T19:08:10.484" v="4301"/>
          <ac:picMkLst>
            <pc:docMk/>
            <pc:sldMk cId="639351679" sldId="440"/>
            <ac:picMk id="8196" creationId="{6FAB71E2-F44B-4E60-8426-11F516AA3B88}"/>
          </ac:picMkLst>
        </pc:picChg>
        <pc:picChg chg="add del mod">
          <ac:chgData name="Alexander Pashuk" userId="7f413f452a2dee94" providerId="LiveId" clId="{FCA05C01-C5BD-4CE5-9C81-C2FB69A0B6F2}" dt="2020-10-12T19:08:15.586" v="4305"/>
          <ac:picMkLst>
            <pc:docMk/>
            <pc:sldMk cId="639351679" sldId="440"/>
            <ac:picMk id="8198" creationId="{1AE79DF6-56B9-45A1-989D-D1D5D9A7E490}"/>
          </ac:picMkLst>
        </pc:picChg>
      </pc:sldChg>
      <pc:sldChg chg="addSp delSp modSp new del mod setBg">
        <pc:chgData name="Alexander Pashuk" userId="7f413f452a2dee94" providerId="LiveId" clId="{FCA05C01-C5BD-4CE5-9C81-C2FB69A0B6F2}" dt="2020-10-12T19:08:42.751" v="4311" actId="47"/>
        <pc:sldMkLst>
          <pc:docMk/>
          <pc:sldMk cId="488517910" sldId="441"/>
        </pc:sldMkLst>
        <pc:spChg chg="del">
          <ac:chgData name="Alexander Pashuk" userId="7f413f452a2dee94" providerId="LiveId" clId="{FCA05C01-C5BD-4CE5-9C81-C2FB69A0B6F2}" dt="2020-10-12T19:08:30.239" v="4309" actId="26606"/>
          <ac:spMkLst>
            <pc:docMk/>
            <pc:sldMk cId="488517910" sldId="441"/>
            <ac:spMk id="2" creationId="{8FE1D011-C107-42E6-B897-E8E4C322E9C2}"/>
          </ac:spMkLst>
        </pc:spChg>
        <pc:spChg chg="del mod">
          <ac:chgData name="Alexander Pashuk" userId="7f413f452a2dee94" providerId="LiveId" clId="{FCA05C01-C5BD-4CE5-9C81-C2FB69A0B6F2}" dt="2020-10-12T19:08:17.909" v="4308"/>
          <ac:spMkLst>
            <pc:docMk/>
            <pc:sldMk cId="488517910" sldId="441"/>
            <ac:spMk id="3" creationId="{A4CC5E3A-7996-477F-9B86-C96F5E2B265D}"/>
          </ac:spMkLst>
        </pc:spChg>
        <pc:spChg chg="add">
          <ac:chgData name="Alexander Pashuk" userId="7f413f452a2dee94" providerId="LiveId" clId="{FCA05C01-C5BD-4CE5-9C81-C2FB69A0B6F2}" dt="2020-10-12T19:08:30.239" v="4309" actId="26606"/>
          <ac:spMkLst>
            <pc:docMk/>
            <pc:sldMk cId="488517910" sldId="441"/>
            <ac:spMk id="71" creationId="{42A4FC2C-047E-45A5-965D-8E1E3BF09BC6}"/>
          </ac:spMkLst>
        </pc:spChg>
        <pc:picChg chg="add mod">
          <ac:chgData name="Alexander Pashuk" userId="7f413f452a2dee94" providerId="LiveId" clId="{FCA05C01-C5BD-4CE5-9C81-C2FB69A0B6F2}" dt="2020-10-12T19:08:30.239" v="4309" actId="26606"/>
          <ac:picMkLst>
            <pc:docMk/>
            <pc:sldMk cId="488517910" sldId="441"/>
            <ac:picMk id="9218" creationId="{57E71F06-E993-4AE4-A77E-F031CC967C72}"/>
          </ac:picMkLst>
        </pc:picChg>
      </pc:sldChg>
      <pc:sldChg chg="modSp new mod">
        <pc:chgData name="Alexander Pashuk" userId="7f413f452a2dee94" providerId="LiveId" clId="{FCA05C01-C5BD-4CE5-9C81-C2FB69A0B6F2}" dt="2020-10-12T19:10:19.961" v="4459" actId="113"/>
        <pc:sldMkLst>
          <pc:docMk/>
          <pc:sldMk cId="653284903" sldId="441"/>
        </pc:sldMkLst>
        <pc:spChg chg="mod">
          <ac:chgData name="Alexander Pashuk" userId="7f413f452a2dee94" providerId="LiveId" clId="{FCA05C01-C5BD-4CE5-9C81-C2FB69A0B6F2}" dt="2020-10-12T19:09:34.664" v="4337" actId="122"/>
          <ac:spMkLst>
            <pc:docMk/>
            <pc:sldMk cId="653284903" sldId="441"/>
            <ac:spMk id="2" creationId="{8012B29B-715D-4CB1-9B7E-8B3FB1C39DCA}"/>
          </ac:spMkLst>
        </pc:spChg>
        <pc:spChg chg="mod">
          <ac:chgData name="Alexander Pashuk" userId="7f413f452a2dee94" providerId="LiveId" clId="{FCA05C01-C5BD-4CE5-9C81-C2FB69A0B6F2}" dt="2020-10-12T19:10:19.961" v="4459" actId="113"/>
          <ac:spMkLst>
            <pc:docMk/>
            <pc:sldMk cId="653284903" sldId="441"/>
            <ac:spMk id="3" creationId="{CA7B4AB1-DF94-4EA3-A969-C57BD482B9D9}"/>
          </ac:spMkLst>
        </pc:spChg>
      </pc:sldChg>
    </pc:docChg>
  </pc:docChgLst>
  <pc:docChgLst>
    <pc:chgData name="Alexander Pashuk" userId="7f413f452a2dee94" providerId="LiveId" clId="{40F6C995-D773-49C2-9684-719BF3BD5F2C}"/>
    <pc:docChg chg="undo redo custSel addSld delSld modSld sldOrd">
      <pc:chgData name="Alexander Pashuk" userId="7f413f452a2dee94" providerId="LiveId" clId="{40F6C995-D773-49C2-9684-719BF3BD5F2C}" dt="2020-10-06T06:50:13.063" v="4347"/>
      <pc:docMkLst>
        <pc:docMk/>
      </pc:docMkLst>
      <pc:sldChg chg="modSp mod">
        <pc:chgData name="Alexander Pashuk" userId="7f413f452a2dee94" providerId="LiveId" clId="{40F6C995-D773-49C2-9684-719BF3BD5F2C}" dt="2020-10-05T11:55:38.533" v="3215" actId="20577"/>
        <pc:sldMkLst>
          <pc:docMk/>
          <pc:sldMk cId="3545672355" sldId="260"/>
        </pc:sldMkLst>
        <pc:spChg chg="mod">
          <ac:chgData name="Alexander Pashuk" userId="7f413f452a2dee94" providerId="LiveId" clId="{40F6C995-D773-49C2-9684-719BF3BD5F2C}" dt="2020-10-05T11:55:38.533" v="3215" actId="20577"/>
          <ac:spMkLst>
            <pc:docMk/>
            <pc:sldMk cId="3545672355" sldId="260"/>
            <ac:spMk id="3" creationId="{300AFC32-F3A9-49A2-896F-19FB15D0E079}"/>
          </ac:spMkLst>
        </pc:spChg>
      </pc:sldChg>
      <pc:sldChg chg="del">
        <pc:chgData name="Alexander Pashuk" userId="7f413f452a2dee94" providerId="LiveId" clId="{40F6C995-D773-49C2-9684-719BF3BD5F2C}" dt="2020-10-04T12:10:08.198" v="27" actId="47"/>
        <pc:sldMkLst>
          <pc:docMk/>
          <pc:sldMk cId="335382513" sldId="261"/>
        </pc:sldMkLst>
      </pc:sldChg>
      <pc:sldChg chg="modSp mod">
        <pc:chgData name="Alexander Pashuk" userId="7f413f452a2dee94" providerId="LiveId" clId="{40F6C995-D773-49C2-9684-719BF3BD5F2C}" dt="2020-10-04T13:32:16.013" v="1147" actId="113"/>
        <pc:sldMkLst>
          <pc:docMk/>
          <pc:sldMk cId="530661674" sldId="262"/>
        </pc:sldMkLst>
        <pc:spChg chg="mod">
          <ac:chgData name="Alexander Pashuk" userId="7f413f452a2dee94" providerId="LiveId" clId="{40F6C995-D773-49C2-9684-719BF3BD5F2C}" dt="2020-10-04T13:18:05.098" v="769" actId="20577"/>
          <ac:spMkLst>
            <pc:docMk/>
            <pc:sldMk cId="530661674" sldId="262"/>
            <ac:spMk id="2" creationId="{0F829E58-EDF7-4AF6-99F8-A9342075F35E}"/>
          </ac:spMkLst>
        </pc:spChg>
        <pc:spChg chg="mod">
          <ac:chgData name="Alexander Pashuk" userId="7f413f452a2dee94" providerId="LiveId" clId="{40F6C995-D773-49C2-9684-719BF3BD5F2C}" dt="2020-10-04T13:32:16.013" v="1147" actId="113"/>
          <ac:spMkLst>
            <pc:docMk/>
            <pc:sldMk cId="530661674" sldId="262"/>
            <ac:spMk id="3" creationId="{55A7D545-E70E-41D4-B6D9-9B4FDAFD0F44}"/>
          </ac:spMkLst>
        </pc:spChg>
      </pc:sldChg>
      <pc:sldChg chg="modSp new mod">
        <pc:chgData name="Alexander Pashuk" userId="7f413f452a2dee94" providerId="LiveId" clId="{40F6C995-D773-49C2-9684-719BF3BD5F2C}" dt="2020-10-04T12:17:32.786" v="117" actId="2711"/>
        <pc:sldMkLst>
          <pc:docMk/>
          <pc:sldMk cId="796746646" sldId="263"/>
        </pc:sldMkLst>
        <pc:spChg chg="mod">
          <ac:chgData name="Alexander Pashuk" userId="7f413f452a2dee94" providerId="LiveId" clId="{40F6C995-D773-49C2-9684-719BF3BD5F2C}" dt="2020-10-04T12:16:40.135" v="97" actId="20577"/>
          <ac:spMkLst>
            <pc:docMk/>
            <pc:sldMk cId="796746646" sldId="263"/>
            <ac:spMk id="2" creationId="{19383511-C9A5-4F0E-ADAA-D3B3E8AA9153}"/>
          </ac:spMkLst>
        </pc:spChg>
        <pc:spChg chg="mod">
          <ac:chgData name="Alexander Pashuk" userId="7f413f452a2dee94" providerId="LiveId" clId="{40F6C995-D773-49C2-9684-719BF3BD5F2C}" dt="2020-10-04T12:17:32.786" v="117" actId="2711"/>
          <ac:spMkLst>
            <pc:docMk/>
            <pc:sldMk cId="796746646" sldId="263"/>
            <ac:spMk id="3" creationId="{E4B76E6A-05E6-4AA6-AAF5-9753AFB524A5}"/>
          </ac:spMkLst>
        </pc:spChg>
      </pc:sldChg>
      <pc:sldChg chg="del">
        <pc:chgData name="Alexander Pashuk" userId="7f413f452a2dee94" providerId="LiveId" clId="{40F6C995-D773-49C2-9684-719BF3BD5F2C}" dt="2020-10-04T12:10:08.867" v="31" actId="47"/>
        <pc:sldMkLst>
          <pc:docMk/>
          <pc:sldMk cId="1005177492" sldId="263"/>
        </pc:sldMkLst>
      </pc:sldChg>
      <pc:sldChg chg="addSp delSp modSp new mod">
        <pc:chgData name="Alexander Pashuk" userId="7f413f452a2dee94" providerId="LiveId" clId="{40F6C995-D773-49C2-9684-719BF3BD5F2C}" dt="2020-10-04T12:41:58.294" v="579" actId="20577"/>
        <pc:sldMkLst>
          <pc:docMk/>
          <pc:sldMk cId="2567992260" sldId="264"/>
        </pc:sldMkLst>
        <pc:spChg chg="mod">
          <ac:chgData name="Alexander Pashuk" userId="7f413f452a2dee94" providerId="LiveId" clId="{40F6C995-D773-49C2-9684-719BF3BD5F2C}" dt="2020-10-04T12:19:32.534" v="210" actId="20577"/>
          <ac:spMkLst>
            <pc:docMk/>
            <pc:sldMk cId="2567992260" sldId="264"/>
            <ac:spMk id="2" creationId="{E5E44FD0-5A00-4F60-B592-F0342082C7C2}"/>
          </ac:spMkLst>
        </pc:spChg>
        <pc:spChg chg="del">
          <ac:chgData name="Alexander Pashuk" userId="7f413f452a2dee94" providerId="LiveId" clId="{40F6C995-D773-49C2-9684-719BF3BD5F2C}" dt="2020-10-04T12:36:01.185" v="509" actId="3680"/>
          <ac:spMkLst>
            <pc:docMk/>
            <pc:sldMk cId="2567992260" sldId="264"/>
            <ac:spMk id="3" creationId="{81F08CC7-9D66-4B3B-8344-E297A34833DE}"/>
          </ac:spMkLst>
        </pc:spChg>
        <pc:graphicFrameChg chg="add mod ord modGraphic">
          <ac:chgData name="Alexander Pashuk" userId="7f413f452a2dee94" providerId="LiveId" clId="{40F6C995-D773-49C2-9684-719BF3BD5F2C}" dt="2020-10-04T12:41:58.294" v="579" actId="20577"/>
          <ac:graphicFrameMkLst>
            <pc:docMk/>
            <pc:sldMk cId="2567992260" sldId="264"/>
            <ac:graphicFrameMk id="4" creationId="{4A617FBA-BB06-40B4-95F0-C34D3A588EB6}"/>
          </ac:graphicFrameMkLst>
        </pc:graphicFrameChg>
      </pc:sldChg>
      <pc:sldChg chg="del">
        <pc:chgData name="Alexander Pashuk" userId="7f413f452a2dee94" providerId="LiveId" clId="{40F6C995-D773-49C2-9684-719BF3BD5F2C}" dt="2020-10-04T12:10:08.371" v="28" actId="47"/>
        <pc:sldMkLst>
          <pc:docMk/>
          <pc:sldMk cId="4113577655" sldId="264"/>
        </pc:sldMkLst>
      </pc:sldChg>
      <pc:sldChg chg="modSp new mod">
        <pc:chgData name="Alexander Pashuk" userId="7f413f452a2dee94" providerId="LiveId" clId="{40F6C995-D773-49C2-9684-719BF3BD5F2C}" dt="2020-10-06T06:50:13.063" v="4347"/>
        <pc:sldMkLst>
          <pc:docMk/>
          <pc:sldMk cId="199231044" sldId="265"/>
        </pc:sldMkLst>
        <pc:spChg chg="mod">
          <ac:chgData name="Alexander Pashuk" userId="7f413f452a2dee94" providerId="LiveId" clId="{40F6C995-D773-49C2-9684-719BF3BD5F2C}" dt="2020-10-04T12:42:57.230" v="599" actId="122"/>
          <ac:spMkLst>
            <pc:docMk/>
            <pc:sldMk cId="199231044" sldId="265"/>
            <ac:spMk id="2" creationId="{78170D5F-CB86-4D8F-9712-F37FCD58E09F}"/>
          </ac:spMkLst>
        </pc:spChg>
        <pc:spChg chg="mod">
          <ac:chgData name="Alexander Pashuk" userId="7f413f452a2dee94" providerId="LiveId" clId="{40F6C995-D773-49C2-9684-719BF3BD5F2C}" dt="2020-10-06T06:50:13.063" v="4347"/>
          <ac:spMkLst>
            <pc:docMk/>
            <pc:sldMk cId="199231044" sldId="265"/>
            <ac:spMk id="3" creationId="{DF62FF52-F010-4ABA-8AB6-F1BD574B9987}"/>
          </ac:spMkLst>
        </pc:spChg>
      </pc:sldChg>
      <pc:sldChg chg="del">
        <pc:chgData name="Alexander Pashuk" userId="7f413f452a2dee94" providerId="LiveId" clId="{40F6C995-D773-49C2-9684-719BF3BD5F2C}" dt="2020-10-04T12:10:08.552" v="29" actId="47"/>
        <pc:sldMkLst>
          <pc:docMk/>
          <pc:sldMk cId="3538378785" sldId="265"/>
        </pc:sldMkLst>
      </pc:sldChg>
      <pc:sldChg chg="del">
        <pc:chgData name="Alexander Pashuk" userId="7f413f452a2dee94" providerId="LiveId" clId="{40F6C995-D773-49C2-9684-719BF3BD5F2C}" dt="2020-10-04T12:10:08.730" v="30" actId="47"/>
        <pc:sldMkLst>
          <pc:docMk/>
          <pc:sldMk cId="1667815328" sldId="266"/>
        </pc:sldMkLst>
      </pc:sldChg>
      <pc:sldChg chg="modSp new mod">
        <pc:chgData name="Alexander Pashuk" userId="7f413f452a2dee94" providerId="LiveId" clId="{40F6C995-D773-49C2-9684-719BF3BD5F2C}" dt="2020-10-04T13:09:03.484" v="744" actId="20577"/>
        <pc:sldMkLst>
          <pc:docMk/>
          <pc:sldMk cId="2106412827" sldId="266"/>
        </pc:sldMkLst>
        <pc:spChg chg="mod">
          <ac:chgData name="Alexander Pashuk" userId="7f413f452a2dee94" providerId="LiveId" clId="{40F6C995-D773-49C2-9684-719BF3BD5F2C}" dt="2020-10-04T13:06:56.706" v="694" actId="122"/>
          <ac:spMkLst>
            <pc:docMk/>
            <pc:sldMk cId="2106412827" sldId="266"/>
            <ac:spMk id="2" creationId="{6BF6F245-8FBF-4B7D-AE05-2DDC2806449A}"/>
          </ac:spMkLst>
        </pc:spChg>
        <pc:spChg chg="mod">
          <ac:chgData name="Alexander Pashuk" userId="7f413f452a2dee94" providerId="LiveId" clId="{40F6C995-D773-49C2-9684-719BF3BD5F2C}" dt="2020-10-04T13:09:03.484" v="744" actId="20577"/>
          <ac:spMkLst>
            <pc:docMk/>
            <pc:sldMk cId="2106412827" sldId="266"/>
            <ac:spMk id="3" creationId="{54CA4F5D-499D-43EE-A9A3-2B05A5F69FB2}"/>
          </ac:spMkLst>
        </pc:spChg>
      </pc:sldChg>
      <pc:sldChg chg="del">
        <pc:chgData name="Alexander Pashuk" userId="7f413f452a2dee94" providerId="LiveId" clId="{40F6C995-D773-49C2-9684-719BF3BD5F2C}" dt="2020-10-04T12:10:09.312" v="33" actId="47"/>
        <pc:sldMkLst>
          <pc:docMk/>
          <pc:sldMk cId="1835990087" sldId="267"/>
        </pc:sldMkLst>
      </pc:sldChg>
      <pc:sldChg chg="modSp new mod">
        <pc:chgData name="Alexander Pashuk" userId="7f413f452a2dee94" providerId="LiveId" clId="{40F6C995-D773-49C2-9684-719BF3BD5F2C}" dt="2020-10-04T13:46:31.535" v="1468" actId="20577"/>
        <pc:sldMkLst>
          <pc:docMk/>
          <pc:sldMk cId="2332623827" sldId="267"/>
        </pc:sldMkLst>
        <pc:spChg chg="mod">
          <ac:chgData name="Alexander Pashuk" userId="7f413f452a2dee94" providerId="LiveId" clId="{40F6C995-D773-49C2-9684-719BF3BD5F2C}" dt="2020-10-04T13:32:55.395" v="1175" actId="122"/>
          <ac:spMkLst>
            <pc:docMk/>
            <pc:sldMk cId="2332623827" sldId="267"/>
            <ac:spMk id="2" creationId="{492853FA-03D5-47C9-800A-B2A2748BFE9C}"/>
          </ac:spMkLst>
        </pc:spChg>
        <pc:spChg chg="mod">
          <ac:chgData name="Alexander Pashuk" userId="7f413f452a2dee94" providerId="LiveId" clId="{40F6C995-D773-49C2-9684-719BF3BD5F2C}" dt="2020-10-04T13:46:31.535" v="1468" actId="20577"/>
          <ac:spMkLst>
            <pc:docMk/>
            <pc:sldMk cId="2332623827" sldId="267"/>
            <ac:spMk id="3" creationId="{E0536BD7-9B89-43D9-A19C-AA9EE8A267ED}"/>
          </ac:spMkLst>
        </pc:spChg>
      </pc:sldChg>
      <pc:sldChg chg="del">
        <pc:chgData name="Alexander Pashuk" userId="7f413f452a2dee94" providerId="LiveId" clId="{40F6C995-D773-49C2-9684-719BF3BD5F2C}" dt="2020-10-04T12:10:09.452" v="34" actId="47"/>
        <pc:sldMkLst>
          <pc:docMk/>
          <pc:sldMk cId="1159721460" sldId="268"/>
        </pc:sldMkLst>
      </pc:sldChg>
      <pc:sldChg chg="addSp delSp modSp new mod">
        <pc:chgData name="Alexander Pashuk" userId="7f413f452a2dee94" providerId="LiveId" clId="{40F6C995-D773-49C2-9684-719BF3BD5F2C}" dt="2020-10-05T16:07:10.983" v="4332" actId="1076"/>
        <pc:sldMkLst>
          <pc:docMk/>
          <pc:sldMk cId="3170305385" sldId="268"/>
        </pc:sldMkLst>
        <pc:spChg chg="del mod">
          <ac:chgData name="Alexander Pashuk" userId="7f413f452a2dee94" providerId="LiveId" clId="{40F6C995-D773-49C2-9684-719BF3BD5F2C}" dt="2020-10-04T14:11:02.042" v="1714"/>
          <ac:spMkLst>
            <pc:docMk/>
            <pc:sldMk cId="3170305385" sldId="268"/>
            <ac:spMk id="3" creationId="{35CD858D-04DB-446B-9691-F548D979D9B7}"/>
          </ac:spMkLst>
        </pc:spChg>
        <pc:picChg chg="add mod">
          <ac:chgData name="Alexander Pashuk" userId="7f413f452a2dee94" providerId="LiveId" clId="{40F6C995-D773-49C2-9684-719BF3BD5F2C}" dt="2020-10-05T16:07:10.983" v="4332" actId="1076"/>
          <ac:picMkLst>
            <pc:docMk/>
            <pc:sldMk cId="3170305385" sldId="268"/>
            <ac:picMk id="1026" creationId="{6773D130-6FB1-4AB8-BA19-3F720B03F036}"/>
          </ac:picMkLst>
        </pc:picChg>
      </pc:sldChg>
      <pc:sldChg chg="del">
        <pc:chgData name="Alexander Pashuk" userId="7f413f452a2dee94" providerId="LiveId" clId="{40F6C995-D773-49C2-9684-719BF3BD5F2C}" dt="2020-10-04T12:10:09.154" v="32" actId="47"/>
        <pc:sldMkLst>
          <pc:docMk/>
          <pc:sldMk cId="743562065" sldId="269"/>
        </pc:sldMkLst>
      </pc:sldChg>
      <pc:sldChg chg="modSp new mod">
        <pc:chgData name="Alexander Pashuk" userId="7f413f452a2dee94" providerId="LiveId" clId="{40F6C995-D773-49C2-9684-719BF3BD5F2C}" dt="2020-10-04T14:57:05.097" v="1810" actId="20577"/>
        <pc:sldMkLst>
          <pc:docMk/>
          <pc:sldMk cId="1892920316" sldId="269"/>
        </pc:sldMkLst>
        <pc:spChg chg="mod">
          <ac:chgData name="Alexander Pashuk" userId="7f413f452a2dee94" providerId="LiveId" clId="{40F6C995-D773-49C2-9684-719BF3BD5F2C}" dt="2020-10-04T14:55:08.854" v="1751" actId="122"/>
          <ac:spMkLst>
            <pc:docMk/>
            <pc:sldMk cId="1892920316" sldId="269"/>
            <ac:spMk id="2" creationId="{EF9640E0-68E3-4FAC-8B89-155BD4C36225}"/>
          </ac:spMkLst>
        </pc:spChg>
        <pc:spChg chg="mod">
          <ac:chgData name="Alexander Pashuk" userId="7f413f452a2dee94" providerId="LiveId" clId="{40F6C995-D773-49C2-9684-719BF3BD5F2C}" dt="2020-10-04T14:57:05.097" v="1810" actId="20577"/>
          <ac:spMkLst>
            <pc:docMk/>
            <pc:sldMk cId="1892920316" sldId="269"/>
            <ac:spMk id="3" creationId="{96A29E37-9D07-41E0-9386-A1B6E2393680}"/>
          </ac:spMkLst>
        </pc:spChg>
      </pc:sldChg>
      <pc:sldChg chg="modSp new mod">
        <pc:chgData name="Alexander Pashuk" userId="7f413f452a2dee94" providerId="LiveId" clId="{40F6C995-D773-49C2-9684-719BF3BD5F2C}" dt="2020-10-04T15:00:17.158" v="2135" actId="123"/>
        <pc:sldMkLst>
          <pc:docMk/>
          <pc:sldMk cId="250021612" sldId="270"/>
        </pc:sldMkLst>
        <pc:spChg chg="mod">
          <ac:chgData name="Alexander Pashuk" userId="7f413f452a2dee94" providerId="LiveId" clId="{40F6C995-D773-49C2-9684-719BF3BD5F2C}" dt="2020-10-04T14:57:31.717" v="1835" actId="122"/>
          <ac:spMkLst>
            <pc:docMk/>
            <pc:sldMk cId="250021612" sldId="270"/>
            <ac:spMk id="2" creationId="{2726B9B3-096C-4486-BCBD-7B7654D347BF}"/>
          </ac:spMkLst>
        </pc:spChg>
        <pc:spChg chg="mod">
          <ac:chgData name="Alexander Pashuk" userId="7f413f452a2dee94" providerId="LiveId" clId="{40F6C995-D773-49C2-9684-719BF3BD5F2C}" dt="2020-10-04T15:00:17.158" v="2135" actId="123"/>
          <ac:spMkLst>
            <pc:docMk/>
            <pc:sldMk cId="250021612" sldId="270"/>
            <ac:spMk id="3" creationId="{9785BF9E-F371-4963-97A8-51FD6CE8B8D3}"/>
          </ac:spMkLst>
        </pc:spChg>
      </pc:sldChg>
      <pc:sldChg chg="del">
        <pc:chgData name="Alexander Pashuk" userId="7f413f452a2dee94" providerId="LiveId" clId="{40F6C995-D773-49C2-9684-719BF3BD5F2C}" dt="2020-10-04T12:10:09.626" v="35" actId="47"/>
        <pc:sldMkLst>
          <pc:docMk/>
          <pc:sldMk cId="2413679357" sldId="270"/>
        </pc:sldMkLst>
      </pc:sldChg>
      <pc:sldChg chg="del">
        <pc:chgData name="Alexander Pashuk" userId="7f413f452a2dee94" providerId="LiveId" clId="{40F6C995-D773-49C2-9684-719BF3BD5F2C}" dt="2020-10-04T12:10:09.773" v="36" actId="47"/>
        <pc:sldMkLst>
          <pc:docMk/>
          <pc:sldMk cId="3173969049" sldId="271"/>
        </pc:sldMkLst>
      </pc:sldChg>
      <pc:sldChg chg="addSp modSp new mod">
        <pc:chgData name="Alexander Pashuk" userId="7f413f452a2dee94" providerId="LiveId" clId="{40F6C995-D773-49C2-9684-719BF3BD5F2C}" dt="2020-10-04T15:03:06.328" v="2315" actId="14734"/>
        <pc:sldMkLst>
          <pc:docMk/>
          <pc:sldMk cId="3320554351" sldId="271"/>
        </pc:sldMkLst>
        <pc:spChg chg="mod">
          <ac:chgData name="Alexander Pashuk" userId="7f413f452a2dee94" providerId="LiveId" clId="{40F6C995-D773-49C2-9684-719BF3BD5F2C}" dt="2020-10-04T15:00:29.939" v="2176" actId="122"/>
          <ac:spMkLst>
            <pc:docMk/>
            <pc:sldMk cId="3320554351" sldId="271"/>
            <ac:spMk id="2" creationId="{8F35F46A-44DD-4CA7-91FE-ABDD46643A45}"/>
          </ac:spMkLst>
        </pc:spChg>
        <pc:spChg chg="mod">
          <ac:chgData name="Alexander Pashuk" userId="7f413f452a2dee94" providerId="LiveId" clId="{40F6C995-D773-49C2-9684-719BF3BD5F2C}" dt="2020-10-04T15:01:02.533" v="2192" actId="20577"/>
          <ac:spMkLst>
            <pc:docMk/>
            <pc:sldMk cId="3320554351" sldId="271"/>
            <ac:spMk id="3" creationId="{6CE8A781-4649-4DC4-BAE2-DCF88F82D356}"/>
          </ac:spMkLst>
        </pc:spChg>
        <pc:graphicFrameChg chg="add mod modGraphic">
          <ac:chgData name="Alexander Pashuk" userId="7f413f452a2dee94" providerId="LiveId" clId="{40F6C995-D773-49C2-9684-719BF3BD5F2C}" dt="2020-10-04T15:03:06.328" v="2315" actId="14734"/>
          <ac:graphicFrameMkLst>
            <pc:docMk/>
            <pc:sldMk cId="3320554351" sldId="271"/>
            <ac:graphicFrameMk id="4" creationId="{05A1F89F-12DF-42C1-BABA-55A7D296C45F}"/>
          </ac:graphicFrameMkLst>
        </pc:graphicFrameChg>
      </pc:sldChg>
      <pc:sldChg chg="modSp new mod">
        <pc:chgData name="Alexander Pashuk" userId="7f413f452a2dee94" providerId="LiveId" clId="{40F6C995-D773-49C2-9684-719BF3BD5F2C}" dt="2020-10-04T15:13:32.472" v="2479" actId="20577"/>
        <pc:sldMkLst>
          <pc:docMk/>
          <pc:sldMk cId="1942650266" sldId="272"/>
        </pc:sldMkLst>
        <pc:spChg chg="mod">
          <ac:chgData name="Alexander Pashuk" userId="7f413f452a2dee94" providerId="LiveId" clId="{40F6C995-D773-49C2-9684-719BF3BD5F2C}" dt="2020-10-04T15:13:32.472" v="2479" actId="20577"/>
          <ac:spMkLst>
            <pc:docMk/>
            <pc:sldMk cId="1942650266" sldId="272"/>
            <ac:spMk id="2" creationId="{0B988377-8EC1-465C-9E01-C5DA9B5AEA70}"/>
          </ac:spMkLst>
        </pc:spChg>
        <pc:spChg chg="mod">
          <ac:chgData name="Alexander Pashuk" userId="7f413f452a2dee94" providerId="LiveId" clId="{40F6C995-D773-49C2-9684-719BF3BD5F2C}" dt="2020-10-04T15:13:12.313" v="2446" actId="20577"/>
          <ac:spMkLst>
            <pc:docMk/>
            <pc:sldMk cId="1942650266" sldId="272"/>
            <ac:spMk id="3" creationId="{4A347884-B522-4CE5-8EAE-4FD998258C26}"/>
          </ac:spMkLst>
        </pc:spChg>
      </pc:sldChg>
      <pc:sldChg chg="del">
        <pc:chgData name="Alexander Pashuk" userId="7f413f452a2dee94" providerId="LiveId" clId="{40F6C995-D773-49C2-9684-719BF3BD5F2C}" dt="2020-10-04T12:10:09.908" v="37" actId="47"/>
        <pc:sldMkLst>
          <pc:docMk/>
          <pc:sldMk cId="3392067746" sldId="272"/>
        </pc:sldMkLst>
      </pc:sldChg>
      <pc:sldChg chg="addSp delSp modSp new mod">
        <pc:chgData name="Alexander Pashuk" userId="7f413f452a2dee94" providerId="LiveId" clId="{40F6C995-D773-49C2-9684-719BF3BD5F2C}" dt="2020-10-04T15:11:58.100" v="2377" actId="1036"/>
        <pc:sldMkLst>
          <pc:docMk/>
          <pc:sldMk cId="321979683" sldId="273"/>
        </pc:sldMkLst>
        <pc:spChg chg="mod">
          <ac:chgData name="Alexander Pashuk" userId="7f413f452a2dee94" providerId="LiveId" clId="{40F6C995-D773-49C2-9684-719BF3BD5F2C}" dt="2020-10-04T15:11:54.006" v="2372" actId="122"/>
          <ac:spMkLst>
            <pc:docMk/>
            <pc:sldMk cId="321979683" sldId="273"/>
            <ac:spMk id="2" creationId="{9E109609-C8C3-4204-B156-88547B2B3D39}"/>
          </ac:spMkLst>
        </pc:spChg>
        <pc:spChg chg="del mod">
          <ac:chgData name="Alexander Pashuk" userId="7f413f452a2dee94" providerId="LiveId" clId="{40F6C995-D773-49C2-9684-719BF3BD5F2C}" dt="2020-10-04T15:11:31.776" v="2357"/>
          <ac:spMkLst>
            <pc:docMk/>
            <pc:sldMk cId="321979683" sldId="273"/>
            <ac:spMk id="3" creationId="{0BEA03E2-8810-4834-8F5F-1E1D1593C7DF}"/>
          </ac:spMkLst>
        </pc:spChg>
        <pc:picChg chg="add mod">
          <ac:chgData name="Alexander Pashuk" userId="7f413f452a2dee94" providerId="LiveId" clId="{40F6C995-D773-49C2-9684-719BF3BD5F2C}" dt="2020-10-04T15:11:58.100" v="2377" actId="1036"/>
          <ac:picMkLst>
            <pc:docMk/>
            <pc:sldMk cId="321979683" sldId="273"/>
            <ac:picMk id="2050" creationId="{57CC0EE7-594F-44F5-87B0-53EDC9A54FA8}"/>
          </ac:picMkLst>
        </pc:picChg>
      </pc:sldChg>
      <pc:sldChg chg="del">
        <pc:chgData name="Alexander Pashuk" userId="7f413f452a2dee94" providerId="LiveId" clId="{40F6C995-D773-49C2-9684-719BF3BD5F2C}" dt="2020-10-04T12:10:10.655" v="39" actId="47"/>
        <pc:sldMkLst>
          <pc:docMk/>
          <pc:sldMk cId="3516382525" sldId="273"/>
        </pc:sldMkLst>
      </pc:sldChg>
      <pc:sldChg chg="modSp new add del mod ord">
        <pc:chgData name="Alexander Pashuk" userId="7f413f452a2dee94" providerId="LiveId" clId="{40F6C995-D773-49C2-9684-719BF3BD5F2C}" dt="2020-10-05T11:22:19.500" v="2846" actId="20577"/>
        <pc:sldMkLst>
          <pc:docMk/>
          <pc:sldMk cId="159598054" sldId="274"/>
        </pc:sldMkLst>
        <pc:spChg chg="mod">
          <ac:chgData name="Alexander Pashuk" userId="7f413f452a2dee94" providerId="LiveId" clId="{40F6C995-D773-49C2-9684-719BF3BD5F2C}" dt="2020-10-05T11:22:19.500" v="2846" actId="20577"/>
          <ac:spMkLst>
            <pc:docMk/>
            <pc:sldMk cId="159598054" sldId="274"/>
            <ac:spMk id="2" creationId="{196DAC58-BCDA-4786-B117-62E946536080}"/>
          </ac:spMkLst>
        </pc:spChg>
        <pc:spChg chg="mod">
          <ac:chgData name="Alexander Pashuk" userId="7f413f452a2dee94" providerId="LiveId" clId="{40F6C995-D773-49C2-9684-719BF3BD5F2C}" dt="2020-10-04T15:29:24.389" v="2653" actId="20577"/>
          <ac:spMkLst>
            <pc:docMk/>
            <pc:sldMk cId="159598054" sldId="274"/>
            <ac:spMk id="3" creationId="{011CCBF6-E6B4-4827-8675-DC72A7A5A532}"/>
          </ac:spMkLst>
        </pc:spChg>
      </pc:sldChg>
      <pc:sldChg chg="del">
        <pc:chgData name="Alexander Pashuk" userId="7f413f452a2dee94" providerId="LiveId" clId="{40F6C995-D773-49C2-9684-719BF3BD5F2C}" dt="2020-10-04T12:10:10.829" v="40" actId="47"/>
        <pc:sldMkLst>
          <pc:docMk/>
          <pc:sldMk cId="2838790978" sldId="274"/>
        </pc:sldMkLst>
      </pc:sldChg>
      <pc:sldChg chg="modSp new mod">
        <pc:chgData name="Alexander Pashuk" userId="7f413f452a2dee94" providerId="LiveId" clId="{40F6C995-D773-49C2-9684-719BF3BD5F2C}" dt="2020-10-04T15:41:33.505" v="2713" actId="20577"/>
        <pc:sldMkLst>
          <pc:docMk/>
          <pc:sldMk cId="492552275" sldId="275"/>
        </pc:sldMkLst>
        <pc:spChg chg="mod">
          <ac:chgData name="Alexander Pashuk" userId="7f413f452a2dee94" providerId="LiveId" clId="{40F6C995-D773-49C2-9684-719BF3BD5F2C}" dt="2020-10-04T15:32:13.530" v="2683" actId="122"/>
          <ac:spMkLst>
            <pc:docMk/>
            <pc:sldMk cId="492552275" sldId="275"/>
            <ac:spMk id="2" creationId="{DFAF5F54-C1B8-4FF2-B657-A1A16556ED33}"/>
          </ac:spMkLst>
        </pc:spChg>
        <pc:spChg chg="mod">
          <ac:chgData name="Alexander Pashuk" userId="7f413f452a2dee94" providerId="LiveId" clId="{40F6C995-D773-49C2-9684-719BF3BD5F2C}" dt="2020-10-04T15:41:33.505" v="2713" actId="20577"/>
          <ac:spMkLst>
            <pc:docMk/>
            <pc:sldMk cId="492552275" sldId="275"/>
            <ac:spMk id="3" creationId="{5F3F6D50-03A4-489D-BD96-6A7799EE3EE4}"/>
          </ac:spMkLst>
        </pc:spChg>
      </pc:sldChg>
      <pc:sldChg chg="del">
        <pc:chgData name="Alexander Pashuk" userId="7f413f452a2dee94" providerId="LiveId" clId="{40F6C995-D773-49C2-9684-719BF3BD5F2C}" dt="2020-10-04T12:10:10.945" v="41" actId="47"/>
        <pc:sldMkLst>
          <pc:docMk/>
          <pc:sldMk cId="1418372646" sldId="275"/>
        </pc:sldMkLst>
      </pc:sldChg>
      <pc:sldChg chg="del">
        <pc:chgData name="Alexander Pashuk" userId="7f413f452a2dee94" providerId="LiveId" clId="{40F6C995-D773-49C2-9684-719BF3BD5F2C}" dt="2020-10-04T12:10:11.117" v="42" actId="47"/>
        <pc:sldMkLst>
          <pc:docMk/>
          <pc:sldMk cId="2701304594" sldId="276"/>
        </pc:sldMkLst>
      </pc:sldChg>
      <pc:sldChg chg="modSp new mod">
        <pc:chgData name="Alexander Pashuk" userId="7f413f452a2dee94" providerId="LiveId" clId="{40F6C995-D773-49C2-9684-719BF3BD5F2C}" dt="2020-10-04T15:43:29.246" v="2767" actId="14100"/>
        <pc:sldMkLst>
          <pc:docMk/>
          <pc:sldMk cId="3848232691" sldId="276"/>
        </pc:sldMkLst>
        <pc:spChg chg="mod">
          <ac:chgData name="Alexander Pashuk" userId="7f413f452a2dee94" providerId="LiveId" clId="{40F6C995-D773-49C2-9684-719BF3BD5F2C}" dt="2020-10-04T15:42:34.971" v="2743" actId="122"/>
          <ac:spMkLst>
            <pc:docMk/>
            <pc:sldMk cId="3848232691" sldId="276"/>
            <ac:spMk id="2" creationId="{EF24F6A0-6A82-4BA9-9E3E-A0828E476315}"/>
          </ac:spMkLst>
        </pc:spChg>
        <pc:spChg chg="mod">
          <ac:chgData name="Alexander Pashuk" userId="7f413f452a2dee94" providerId="LiveId" clId="{40F6C995-D773-49C2-9684-719BF3BD5F2C}" dt="2020-10-04T15:43:29.246" v="2767" actId="14100"/>
          <ac:spMkLst>
            <pc:docMk/>
            <pc:sldMk cId="3848232691" sldId="276"/>
            <ac:spMk id="3" creationId="{B7BC59CA-4140-440B-8ACC-FA47BAB5FF25}"/>
          </ac:spMkLst>
        </pc:spChg>
      </pc:sldChg>
      <pc:sldChg chg="del">
        <pc:chgData name="Alexander Pashuk" userId="7f413f452a2dee94" providerId="LiveId" clId="{40F6C995-D773-49C2-9684-719BF3BD5F2C}" dt="2020-10-04T12:10:11.425" v="44" actId="47"/>
        <pc:sldMkLst>
          <pc:docMk/>
          <pc:sldMk cId="1226713301" sldId="277"/>
        </pc:sldMkLst>
      </pc:sldChg>
      <pc:sldChg chg="modSp new mod">
        <pc:chgData name="Alexander Pashuk" userId="7f413f452a2dee94" providerId="LiveId" clId="{40F6C995-D773-49C2-9684-719BF3BD5F2C}" dt="2020-10-05T11:27:18.600" v="2992" actId="6549"/>
        <pc:sldMkLst>
          <pc:docMk/>
          <pc:sldMk cId="3975018934" sldId="277"/>
        </pc:sldMkLst>
        <pc:spChg chg="mod">
          <ac:chgData name="Alexander Pashuk" userId="7f413f452a2dee94" providerId="LiveId" clId="{40F6C995-D773-49C2-9684-719BF3BD5F2C}" dt="2020-10-05T11:27:07.273" v="2990" actId="20577"/>
          <ac:spMkLst>
            <pc:docMk/>
            <pc:sldMk cId="3975018934" sldId="277"/>
            <ac:spMk id="2" creationId="{4F830447-4709-44EA-AF64-D22A233604E6}"/>
          </ac:spMkLst>
        </pc:spChg>
        <pc:spChg chg="mod">
          <ac:chgData name="Alexander Pashuk" userId="7f413f452a2dee94" providerId="LiveId" clId="{40F6C995-D773-49C2-9684-719BF3BD5F2C}" dt="2020-10-05T11:27:18.600" v="2992" actId="6549"/>
          <ac:spMkLst>
            <pc:docMk/>
            <pc:sldMk cId="3975018934" sldId="277"/>
            <ac:spMk id="3" creationId="{F8EF251E-AD88-4665-87C3-1158826EBF76}"/>
          </ac:spMkLst>
        </pc:spChg>
      </pc:sldChg>
      <pc:sldChg chg="del">
        <pc:chgData name="Alexander Pashuk" userId="7f413f452a2dee94" providerId="LiveId" clId="{40F6C995-D773-49C2-9684-719BF3BD5F2C}" dt="2020-10-04T12:10:11.609" v="45" actId="47"/>
        <pc:sldMkLst>
          <pc:docMk/>
          <pc:sldMk cId="1085570376" sldId="278"/>
        </pc:sldMkLst>
      </pc:sldChg>
      <pc:sldChg chg="modSp new del mod">
        <pc:chgData name="Alexander Pashuk" userId="7f413f452a2dee94" providerId="LiveId" clId="{40F6C995-D773-49C2-9684-719BF3BD5F2C}" dt="2020-10-05T11:47:11.023" v="3167" actId="47"/>
        <pc:sldMkLst>
          <pc:docMk/>
          <pc:sldMk cId="3256681617" sldId="278"/>
        </pc:sldMkLst>
        <pc:spChg chg="mod">
          <ac:chgData name="Alexander Pashuk" userId="7f413f452a2dee94" providerId="LiveId" clId="{40F6C995-D773-49C2-9684-719BF3BD5F2C}" dt="2020-10-05T11:45:28.275" v="3132" actId="122"/>
          <ac:spMkLst>
            <pc:docMk/>
            <pc:sldMk cId="3256681617" sldId="278"/>
            <ac:spMk id="2" creationId="{5F9A5DD0-9CC1-45AC-9843-4D6F994FF10D}"/>
          </ac:spMkLst>
        </pc:spChg>
        <pc:spChg chg="mod">
          <ac:chgData name="Alexander Pashuk" userId="7f413f452a2dee94" providerId="LiveId" clId="{40F6C995-D773-49C2-9684-719BF3BD5F2C}" dt="2020-10-05T11:45:57.653" v="3140" actId="113"/>
          <ac:spMkLst>
            <pc:docMk/>
            <pc:sldMk cId="3256681617" sldId="278"/>
            <ac:spMk id="3" creationId="{7358F6B8-D312-4B46-AF96-3625F4F106D5}"/>
          </ac:spMkLst>
        </pc:spChg>
      </pc:sldChg>
      <pc:sldChg chg="modSp new del mod">
        <pc:chgData name="Alexander Pashuk" userId="7f413f452a2dee94" providerId="LiveId" clId="{40F6C995-D773-49C2-9684-719BF3BD5F2C}" dt="2020-10-05T11:47:11.944" v="3168" actId="47"/>
        <pc:sldMkLst>
          <pc:docMk/>
          <pc:sldMk cId="1444263187" sldId="279"/>
        </pc:sldMkLst>
        <pc:spChg chg="mod">
          <ac:chgData name="Alexander Pashuk" userId="7f413f452a2dee94" providerId="LiveId" clId="{40F6C995-D773-49C2-9684-719BF3BD5F2C}" dt="2020-10-05T11:46:05.940" v="3166" actId="122"/>
          <ac:spMkLst>
            <pc:docMk/>
            <pc:sldMk cId="1444263187" sldId="279"/>
            <ac:spMk id="2" creationId="{31FD6729-52F7-4BC6-BF8E-E90AB2E3CA9D}"/>
          </ac:spMkLst>
        </pc:spChg>
      </pc:sldChg>
      <pc:sldChg chg="modSp new mod">
        <pc:chgData name="Alexander Pashuk" userId="7f413f452a2dee94" providerId="LiveId" clId="{40F6C995-D773-49C2-9684-719BF3BD5F2C}" dt="2020-10-05T11:35:22.147" v="3040" actId="20577"/>
        <pc:sldMkLst>
          <pc:docMk/>
          <pc:sldMk cId="2318131480" sldId="280"/>
        </pc:sldMkLst>
        <pc:spChg chg="mod">
          <ac:chgData name="Alexander Pashuk" userId="7f413f452a2dee94" providerId="LiveId" clId="{40F6C995-D773-49C2-9684-719BF3BD5F2C}" dt="2020-10-05T11:31:59.419" v="3025"/>
          <ac:spMkLst>
            <pc:docMk/>
            <pc:sldMk cId="2318131480" sldId="280"/>
            <ac:spMk id="2" creationId="{0D2B4D0F-31E4-4814-9C36-E8DCD7E4B6C9}"/>
          </ac:spMkLst>
        </pc:spChg>
        <pc:spChg chg="mod">
          <ac:chgData name="Alexander Pashuk" userId="7f413f452a2dee94" providerId="LiveId" clId="{40F6C995-D773-49C2-9684-719BF3BD5F2C}" dt="2020-10-05T11:35:22.147" v="3040" actId="20577"/>
          <ac:spMkLst>
            <pc:docMk/>
            <pc:sldMk cId="2318131480" sldId="280"/>
            <ac:spMk id="3" creationId="{EE4C00A3-D84E-4EFE-A225-EC98B237834A}"/>
          </ac:spMkLst>
        </pc:spChg>
      </pc:sldChg>
      <pc:sldChg chg="del">
        <pc:chgData name="Alexander Pashuk" userId="7f413f452a2dee94" providerId="LiveId" clId="{40F6C995-D773-49C2-9684-719BF3BD5F2C}" dt="2020-10-04T12:10:12.258" v="48" actId="47"/>
        <pc:sldMkLst>
          <pc:docMk/>
          <pc:sldMk cId="2602956989" sldId="280"/>
        </pc:sldMkLst>
      </pc:sldChg>
      <pc:sldChg chg="del">
        <pc:chgData name="Alexander Pashuk" userId="7f413f452a2dee94" providerId="LiveId" clId="{40F6C995-D773-49C2-9684-719BF3BD5F2C}" dt="2020-10-04T12:10:12.864" v="50" actId="47"/>
        <pc:sldMkLst>
          <pc:docMk/>
          <pc:sldMk cId="501608045" sldId="281"/>
        </pc:sldMkLst>
      </pc:sldChg>
      <pc:sldChg chg="modSp add mod">
        <pc:chgData name="Alexander Pashuk" userId="7f413f452a2dee94" providerId="LiveId" clId="{40F6C995-D773-49C2-9684-719BF3BD5F2C}" dt="2020-10-04T12:18:46.583" v="172" actId="2711"/>
        <pc:sldMkLst>
          <pc:docMk/>
          <pc:sldMk cId="1857603442" sldId="281"/>
        </pc:sldMkLst>
        <pc:spChg chg="mod">
          <ac:chgData name="Alexander Pashuk" userId="7f413f452a2dee94" providerId="LiveId" clId="{40F6C995-D773-49C2-9684-719BF3BD5F2C}" dt="2020-10-04T12:18:46.583" v="172" actId="2711"/>
          <ac:spMkLst>
            <pc:docMk/>
            <pc:sldMk cId="1857603442" sldId="281"/>
            <ac:spMk id="3" creationId="{E4B76E6A-05E6-4AA6-AAF5-9753AFB524A5}"/>
          </ac:spMkLst>
        </pc:spChg>
      </pc:sldChg>
      <pc:sldChg chg="del">
        <pc:chgData name="Alexander Pashuk" userId="7f413f452a2dee94" providerId="LiveId" clId="{40F6C995-D773-49C2-9684-719BF3BD5F2C}" dt="2020-10-04T12:10:13.056" v="51" actId="47"/>
        <pc:sldMkLst>
          <pc:docMk/>
          <pc:sldMk cId="1580221579" sldId="282"/>
        </pc:sldMkLst>
      </pc:sldChg>
      <pc:sldChg chg="addSp delSp modSp new mod">
        <pc:chgData name="Alexander Pashuk" userId="7f413f452a2dee94" providerId="LiveId" clId="{40F6C995-D773-49C2-9684-719BF3BD5F2C}" dt="2020-10-04T12:54:36.215" v="673" actId="14734"/>
        <pc:sldMkLst>
          <pc:docMk/>
          <pc:sldMk cId="2980436690" sldId="282"/>
        </pc:sldMkLst>
        <pc:spChg chg="mod">
          <ac:chgData name="Alexander Pashuk" userId="7f413f452a2dee94" providerId="LiveId" clId="{40F6C995-D773-49C2-9684-719BF3BD5F2C}" dt="2020-10-04T12:27:57.687" v="456" actId="20577"/>
          <ac:spMkLst>
            <pc:docMk/>
            <pc:sldMk cId="2980436690" sldId="282"/>
            <ac:spMk id="2" creationId="{7829E28F-63A0-44DD-B108-FFE6C033766E}"/>
          </ac:spMkLst>
        </pc:spChg>
        <pc:spChg chg="del mod">
          <ac:chgData name="Alexander Pashuk" userId="7f413f452a2dee94" providerId="LiveId" clId="{40F6C995-D773-49C2-9684-719BF3BD5F2C}" dt="2020-10-04T12:20:34.452" v="231" actId="3680"/>
          <ac:spMkLst>
            <pc:docMk/>
            <pc:sldMk cId="2980436690" sldId="282"/>
            <ac:spMk id="3" creationId="{7B2977B1-BFFB-45D4-973B-61AB201C5DF6}"/>
          </ac:spMkLst>
        </pc:spChg>
        <pc:graphicFrameChg chg="add mod ord modGraphic">
          <ac:chgData name="Alexander Pashuk" userId="7f413f452a2dee94" providerId="LiveId" clId="{40F6C995-D773-49C2-9684-719BF3BD5F2C}" dt="2020-10-04T12:54:36.215" v="673" actId="14734"/>
          <ac:graphicFrameMkLst>
            <pc:docMk/>
            <pc:sldMk cId="2980436690" sldId="282"/>
            <ac:graphicFrameMk id="4" creationId="{0CA4B72B-BE65-4525-84EF-82905FFDE293}"/>
          </ac:graphicFrameMkLst>
        </pc:graphicFrameChg>
      </pc:sldChg>
      <pc:sldChg chg="modSp new mod">
        <pc:chgData name="Alexander Pashuk" userId="7f413f452a2dee94" providerId="LiveId" clId="{40F6C995-D773-49C2-9684-719BF3BD5F2C}" dt="2020-10-04T12:34:41.342" v="508" actId="27636"/>
        <pc:sldMkLst>
          <pc:docMk/>
          <pc:sldMk cId="2998904894" sldId="283"/>
        </pc:sldMkLst>
        <pc:spChg chg="mod">
          <ac:chgData name="Alexander Pashuk" userId="7f413f452a2dee94" providerId="LiveId" clId="{40F6C995-D773-49C2-9684-719BF3BD5F2C}" dt="2020-10-04T12:28:54.553" v="483" actId="122"/>
          <ac:spMkLst>
            <pc:docMk/>
            <pc:sldMk cId="2998904894" sldId="283"/>
            <ac:spMk id="2" creationId="{3F1ADD9D-DAE7-4386-8F21-B0A242CC65B6}"/>
          </ac:spMkLst>
        </pc:spChg>
        <pc:spChg chg="mod">
          <ac:chgData name="Alexander Pashuk" userId="7f413f452a2dee94" providerId="LiveId" clId="{40F6C995-D773-49C2-9684-719BF3BD5F2C}" dt="2020-10-04T12:34:41.342" v="508" actId="27636"/>
          <ac:spMkLst>
            <pc:docMk/>
            <pc:sldMk cId="2998904894" sldId="283"/>
            <ac:spMk id="3" creationId="{605AABD7-985D-491C-8E6C-70B662916090}"/>
          </ac:spMkLst>
        </pc:spChg>
      </pc:sldChg>
      <pc:sldChg chg="del">
        <pc:chgData name="Alexander Pashuk" userId="7f413f452a2dee94" providerId="LiveId" clId="{40F6C995-D773-49C2-9684-719BF3BD5F2C}" dt="2020-10-04T12:10:10.114" v="38" actId="47"/>
        <pc:sldMkLst>
          <pc:docMk/>
          <pc:sldMk cId="2184358326" sldId="301"/>
        </pc:sldMkLst>
      </pc:sldChg>
      <pc:sldChg chg="del">
        <pc:chgData name="Alexander Pashuk" userId="7f413f452a2dee94" providerId="LiveId" clId="{40F6C995-D773-49C2-9684-719BF3BD5F2C}" dt="2020-10-04T12:10:12.065" v="47" actId="47"/>
        <pc:sldMkLst>
          <pc:docMk/>
          <pc:sldMk cId="1015398549" sldId="302"/>
        </pc:sldMkLst>
      </pc:sldChg>
      <pc:sldChg chg="del">
        <pc:chgData name="Alexander Pashuk" userId="7f413f452a2dee94" providerId="LiveId" clId="{40F6C995-D773-49C2-9684-719BF3BD5F2C}" dt="2020-10-04T12:10:12.651" v="49" actId="47"/>
        <pc:sldMkLst>
          <pc:docMk/>
          <pc:sldMk cId="2159707111" sldId="303"/>
        </pc:sldMkLst>
      </pc:sldChg>
      <pc:sldChg chg="del">
        <pc:chgData name="Alexander Pashuk" userId="7f413f452a2dee94" providerId="LiveId" clId="{40F6C995-D773-49C2-9684-719BF3BD5F2C}" dt="2020-10-04T12:10:14.481" v="52" actId="47"/>
        <pc:sldMkLst>
          <pc:docMk/>
          <pc:sldMk cId="2712019717" sldId="304"/>
        </pc:sldMkLst>
      </pc:sldChg>
      <pc:sldChg chg="del">
        <pc:chgData name="Alexander Pashuk" userId="7f413f452a2dee94" providerId="LiveId" clId="{40F6C995-D773-49C2-9684-719BF3BD5F2C}" dt="2020-10-04T12:10:11.867" v="46" actId="47"/>
        <pc:sldMkLst>
          <pc:docMk/>
          <pc:sldMk cId="2076328364" sldId="305"/>
        </pc:sldMkLst>
      </pc:sldChg>
      <pc:sldChg chg="del">
        <pc:chgData name="Alexander Pashuk" userId="7f413f452a2dee94" providerId="LiveId" clId="{40F6C995-D773-49C2-9684-719BF3BD5F2C}" dt="2020-10-04T12:10:11.266" v="43" actId="47"/>
        <pc:sldMkLst>
          <pc:docMk/>
          <pc:sldMk cId="3113604782" sldId="306"/>
        </pc:sldMkLst>
      </pc:sldChg>
      <pc:sldChg chg="modSp add mod">
        <pc:chgData name="Alexander Pashuk" userId="7f413f452a2dee94" providerId="LiveId" clId="{40F6C995-D773-49C2-9684-719BF3BD5F2C}" dt="2020-10-04T13:46:00.085" v="1441" actId="1076"/>
        <pc:sldMkLst>
          <pc:docMk/>
          <pc:sldMk cId="2043043694" sldId="329"/>
        </pc:sldMkLst>
        <pc:spChg chg="mod">
          <ac:chgData name="Alexander Pashuk" userId="7f413f452a2dee94" providerId="LiveId" clId="{40F6C995-D773-49C2-9684-719BF3BD5F2C}" dt="2020-10-04T13:17:49.355" v="753" actId="6549"/>
          <ac:spMkLst>
            <pc:docMk/>
            <pc:sldMk cId="2043043694" sldId="329"/>
            <ac:spMk id="2" creationId="{BD9DDA02-C081-452C-88E4-401F281ECFD4}"/>
          </ac:spMkLst>
        </pc:spChg>
        <pc:spChg chg="mod">
          <ac:chgData name="Alexander Pashuk" userId="7f413f452a2dee94" providerId="LiveId" clId="{40F6C995-D773-49C2-9684-719BF3BD5F2C}" dt="2020-10-04T13:46:00.085" v="1441" actId="1076"/>
          <ac:spMkLst>
            <pc:docMk/>
            <pc:sldMk cId="2043043694" sldId="329"/>
            <ac:spMk id="3" creationId="{87DFF0F5-D9AA-45B6-8C88-31A6F1EEE72D}"/>
          </ac:spMkLst>
        </pc:spChg>
      </pc:sldChg>
      <pc:sldChg chg="add">
        <pc:chgData name="Alexander Pashuk" userId="7f413f452a2dee94" providerId="LiveId" clId="{40F6C995-D773-49C2-9684-719BF3BD5F2C}" dt="2020-10-04T13:10:22.495" v="745"/>
        <pc:sldMkLst>
          <pc:docMk/>
          <pc:sldMk cId="602414559" sldId="356"/>
        </pc:sldMkLst>
      </pc:sldChg>
      <pc:sldChg chg="modSp add mod">
        <pc:chgData name="Alexander Pashuk" userId="7f413f452a2dee94" providerId="LiveId" clId="{40F6C995-D773-49C2-9684-719BF3BD5F2C}" dt="2020-10-04T13:17:37.652" v="748" actId="20577"/>
        <pc:sldMkLst>
          <pc:docMk/>
          <pc:sldMk cId="641418363" sldId="357"/>
        </pc:sldMkLst>
        <pc:spChg chg="mod">
          <ac:chgData name="Alexander Pashuk" userId="7f413f452a2dee94" providerId="LiveId" clId="{40F6C995-D773-49C2-9684-719BF3BD5F2C}" dt="2020-10-04T13:17:37.652" v="748" actId="20577"/>
          <ac:spMkLst>
            <pc:docMk/>
            <pc:sldMk cId="641418363" sldId="357"/>
            <ac:spMk id="3" creationId="{AF5044B6-525A-45BC-98C8-B0BA33DAEC0E}"/>
          </ac:spMkLst>
        </pc:spChg>
      </pc:sldChg>
      <pc:sldChg chg="modSp new mod">
        <pc:chgData name="Alexander Pashuk" userId="7f413f452a2dee94" providerId="LiveId" clId="{40F6C995-D773-49C2-9684-719BF3BD5F2C}" dt="2020-10-05T12:07:04.857" v="3293" actId="20577"/>
        <pc:sldMkLst>
          <pc:docMk/>
          <pc:sldMk cId="3571678150" sldId="358"/>
        </pc:sldMkLst>
        <pc:spChg chg="mod">
          <ac:chgData name="Alexander Pashuk" userId="7f413f452a2dee94" providerId="LiveId" clId="{40F6C995-D773-49C2-9684-719BF3BD5F2C}" dt="2020-10-05T12:07:04.857" v="3293" actId="20577"/>
          <ac:spMkLst>
            <pc:docMk/>
            <pc:sldMk cId="3571678150" sldId="358"/>
            <ac:spMk id="2" creationId="{1AEE5270-CED6-499C-87FA-B10DAE412AD4}"/>
          </ac:spMkLst>
        </pc:spChg>
        <pc:spChg chg="mod">
          <ac:chgData name="Alexander Pashuk" userId="7f413f452a2dee94" providerId="LiveId" clId="{40F6C995-D773-49C2-9684-719BF3BD5F2C}" dt="2020-10-04T13:29:55.145" v="1106" actId="20577"/>
          <ac:spMkLst>
            <pc:docMk/>
            <pc:sldMk cId="3571678150" sldId="358"/>
            <ac:spMk id="3" creationId="{D2E8AD2C-FA12-485F-BCD6-5A85D1DC957A}"/>
          </ac:spMkLst>
        </pc:spChg>
      </pc:sldChg>
      <pc:sldChg chg="modSp new mod">
        <pc:chgData name="Alexander Pashuk" userId="7f413f452a2dee94" providerId="LiveId" clId="{40F6C995-D773-49C2-9684-719BF3BD5F2C}" dt="2020-10-04T13:37:00.682" v="1236" actId="2711"/>
        <pc:sldMkLst>
          <pc:docMk/>
          <pc:sldMk cId="1674083186" sldId="359"/>
        </pc:sldMkLst>
        <pc:spChg chg="mod">
          <ac:chgData name="Alexander Pashuk" userId="7f413f452a2dee94" providerId="LiveId" clId="{40F6C995-D773-49C2-9684-719BF3BD5F2C}" dt="2020-10-04T13:33:44.755" v="1213" actId="20577"/>
          <ac:spMkLst>
            <pc:docMk/>
            <pc:sldMk cId="1674083186" sldId="359"/>
            <ac:spMk id="2" creationId="{239E7929-18F0-4F4D-A276-761FD37EB7BC}"/>
          </ac:spMkLst>
        </pc:spChg>
        <pc:spChg chg="mod">
          <ac:chgData name="Alexander Pashuk" userId="7f413f452a2dee94" providerId="LiveId" clId="{40F6C995-D773-49C2-9684-719BF3BD5F2C}" dt="2020-10-04T13:37:00.682" v="1236" actId="2711"/>
          <ac:spMkLst>
            <pc:docMk/>
            <pc:sldMk cId="1674083186" sldId="359"/>
            <ac:spMk id="3" creationId="{09DE311A-EA2D-40EB-A5A7-71A903BA1986}"/>
          </ac:spMkLst>
        </pc:spChg>
      </pc:sldChg>
      <pc:sldChg chg="modSp new mod modNotesTx">
        <pc:chgData name="Alexander Pashuk" userId="7f413f452a2dee94" providerId="LiveId" clId="{40F6C995-D773-49C2-9684-719BF3BD5F2C}" dt="2020-10-04T13:40:30.081" v="1347" actId="113"/>
        <pc:sldMkLst>
          <pc:docMk/>
          <pc:sldMk cId="356902337" sldId="360"/>
        </pc:sldMkLst>
        <pc:spChg chg="mod">
          <ac:chgData name="Alexander Pashuk" userId="7f413f452a2dee94" providerId="LiveId" clId="{40F6C995-D773-49C2-9684-719BF3BD5F2C}" dt="2020-10-04T13:37:14.615" v="1243" actId="122"/>
          <ac:spMkLst>
            <pc:docMk/>
            <pc:sldMk cId="356902337" sldId="360"/>
            <ac:spMk id="2" creationId="{350DFDA9-ECAA-4E05-861E-8AC48EDAA7DD}"/>
          </ac:spMkLst>
        </pc:spChg>
        <pc:spChg chg="mod">
          <ac:chgData name="Alexander Pashuk" userId="7f413f452a2dee94" providerId="LiveId" clId="{40F6C995-D773-49C2-9684-719BF3BD5F2C}" dt="2020-10-04T13:40:30.081" v="1347" actId="113"/>
          <ac:spMkLst>
            <pc:docMk/>
            <pc:sldMk cId="356902337" sldId="360"/>
            <ac:spMk id="3" creationId="{9EAAADA0-8C8E-43F4-987B-9CC202B507AB}"/>
          </ac:spMkLst>
        </pc:spChg>
      </pc:sldChg>
      <pc:sldChg chg="modSp new mod">
        <pc:chgData name="Alexander Pashuk" userId="7f413f452a2dee94" providerId="LiveId" clId="{40F6C995-D773-49C2-9684-719BF3BD5F2C}" dt="2020-10-04T13:55:28.679" v="1646" actId="20577"/>
        <pc:sldMkLst>
          <pc:docMk/>
          <pc:sldMk cId="2115598276" sldId="361"/>
        </pc:sldMkLst>
        <pc:spChg chg="mod">
          <ac:chgData name="Alexander Pashuk" userId="7f413f452a2dee94" providerId="LiveId" clId="{40F6C995-D773-49C2-9684-719BF3BD5F2C}" dt="2020-10-04T13:55:28.679" v="1646" actId="20577"/>
          <ac:spMkLst>
            <pc:docMk/>
            <pc:sldMk cId="2115598276" sldId="361"/>
            <ac:spMk id="2" creationId="{DAEED8C8-9AC0-46FA-BC12-96A34734CD7D}"/>
          </ac:spMkLst>
        </pc:spChg>
        <pc:spChg chg="mod">
          <ac:chgData name="Alexander Pashuk" userId="7f413f452a2dee94" providerId="LiveId" clId="{40F6C995-D773-49C2-9684-719BF3BD5F2C}" dt="2020-10-04T13:55:00.078" v="1633" actId="27636"/>
          <ac:spMkLst>
            <pc:docMk/>
            <pc:sldMk cId="2115598276" sldId="361"/>
            <ac:spMk id="3" creationId="{1082DDFA-BD70-401F-93DC-3592D81783CF}"/>
          </ac:spMkLst>
        </pc:spChg>
      </pc:sldChg>
      <pc:sldChg chg="modSp new mod">
        <pc:chgData name="Alexander Pashuk" userId="7f413f452a2dee94" providerId="LiveId" clId="{40F6C995-D773-49C2-9684-719BF3BD5F2C}" dt="2020-10-05T16:06:52.635" v="4329" actId="20577"/>
        <pc:sldMkLst>
          <pc:docMk/>
          <pc:sldMk cId="1207787011" sldId="362"/>
        </pc:sldMkLst>
        <pc:spChg chg="mod">
          <ac:chgData name="Alexander Pashuk" userId="7f413f452a2dee94" providerId="LiveId" clId="{40F6C995-D773-49C2-9684-719BF3BD5F2C}" dt="2020-10-04T13:58:40.712" v="1668" actId="122"/>
          <ac:spMkLst>
            <pc:docMk/>
            <pc:sldMk cId="1207787011" sldId="362"/>
            <ac:spMk id="2" creationId="{D3855A20-A56C-4BBF-B527-B19D3168ECB1}"/>
          </ac:spMkLst>
        </pc:spChg>
        <pc:spChg chg="mod">
          <ac:chgData name="Alexander Pashuk" userId="7f413f452a2dee94" providerId="LiveId" clId="{40F6C995-D773-49C2-9684-719BF3BD5F2C}" dt="2020-10-05T16:06:52.635" v="4329" actId="20577"/>
          <ac:spMkLst>
            <pc:docMk/>
            <pc:sldMk cId="1207787011" sldId="362"/>
            <ac:spMk id="3" creationId="{E9EC4209-3A4D-4061-9542-1F6BF1566E96}"/>
          </ac:spMkLst>
        </pc:spChg>
      </pc:sldChg>
      <pc:sldChg chg="addSp delSp modSp new mod">
        <pc:chgData name="Alexander Pashuk" userId="7f413f452a2dee94" providerId="LiveId" clId="{40F6C995-D773-49C2-9684-719BF3BD5F2C}" dt="2020-10-04T14:19:11.597" v="1724" actId="1076"/>
        <pc:sldMkLst>
          <pc:docMk/>
          <pc:sldMk cId="764542686" sldId="363"/>
        </pc:sldMkLst>
        <pc:spChg chg="del mod">
          <ac:chgData name="Alexander Pashuk" userId="7f413f452a2dee94" providerId="LiveId" clId="{40F6C995-D773-49C2-9684-719BF3BD5F2C}" dt="2020-10-04T14:19:00.725" v="1721"/>
          <ac:spMkLst>
            <pc:docMk/>
            <pc:sldMk cId="764542686" sldId="363"/>
            <ac:spMk id="3" creationId="{A138AB25-1816-47B8-A39B-B896CB954A77}"/>
          </ac:spMkLst>
        </pc:spChg>
        <pc:picChg chg="add mod">
          <ac:chgData name="Alexander Pashuk" userId="7f413f452a2dee94" providerId="LiveId" clId="{40F6C995-D773-49C2-9684-719BF3BD5F2C}" dt="2020-10-04T14:19:11.597" v="1724" actId="1076"/>
          <ac:picMkLst>
            <pc:docMk/>
            <pc:sldMk cId="764542686" sldId="363"/>
            <ac:picMk id="4" creationId="{367D63C5-F4EC-4EA0-89DE-0735A6D61B63}"/>
          </ac:picMkLst>
        </pc:picChg>
      </pc:sldChg>
      <pc:sldChg chg="modSp add mod ord">
        <pc:chgData name="Alexander Pashuk" userId="7f413f452a2dee94" providerId="LiveId" clId="{40F6C995-D773-49C2-9684-719BF3BD5F2C}" dt="2020-10-05T11:24:06.855" v="2848"/>
        <pc:sldMkLst>
          <pc:docMk/>
          <pc:sldMk cId="2415129376" sldId="364"/>
        </pc:sldMkLst>
        <pc:spChg chg="mod">
          <ac:chgData name="Alexander Pashuk" userId="7f413f452a2dee94" providerId="LiveId" clId="{40F6C995-D773-49C2-9684-719BF3BD5F2C}" dt="2020-10-05T11:22:10.281" v="2838" actId="20577"/>
          <ac:spMkLst>
            <pc:docMk/>
            <pc:sldMk cId="2415129376" sldId="364"/>
            <ac:spMk id="2" creationId="{196DAC58-BCDA-4786-B117-62E946536080}"/>
          </ac:spMkLst>
        </pc:spChg>
        <pc:spChg chg="mod">
          <ac:chgData name="Alexander Pashuk" userId="7f413f452a2dee94" providerId="LiveId" clId="{40F6C995-D773-49C2-9684-719BF3BD5F2C}" dt="2020-10-04T15:17:45.072" v="2613" actId="403"/>
          <ac:spMkLst>
            <pc:docMk/>
            <pc:sldMk cId="2415129376" sldId="364"/>
            <ac:spMk id="3" creationId="{011CCBF6-E6B4-4827-8675-DC72A7A5A532}"/>
          </ac:spMkLst>
        </pc:spChg>
      </pc:sldChg>
      <pc:sldChg chg="modSp new mod">
        <pc:chgData name="Alexander Pashuk" userId="7f413f452a2dee94" providerId="LiveId" clId="{40F6C995-D773-49C2-9684-719BF3BD5F2C}" dt="2020-10-04T15:50:52.893" v="2832" actId="2711"/>
        <pc:sldMkLst>
          <pc:docMk/>
          <pc:sldMk cId="2734008624" sldId="365"/>
        </pc:sldMkLst>
        <pc:spChg chg="mod">
          <ac:chgData name="Alexander Pashuk" userId="7f413f452a2dee94" providerId="LiveId" clId="{40F6C995-D773-49C2-9684-719BF3BD5F2C}" dt="2020-10-04T15:49:58.309" v="2795" actId="122"/>
          <ac:spMkLst>
            <pc:docMk/>
            <pc:sldMk cId="2734008624" sldId="365"/>
            <ac:spMk id="2" creationId="{1E64FF2A-026E-4811-901E-26F4B70A05D8}"/>
          </ac:spMkLst>
        </pc:spChg>
        <pc:spChg chg="mod">
          <ac:chgData name="Alexander Pashuk" userId="7f413f452a2dee94" providerId="LiveId" clId="{40F6C995-D773-49C2-9684-719BF3BD5F2C}" dt="2020-10-04T15:50:52.893" v="2832" actId="2711"/>
          <ac:spMkLst>
            <pc:docMk/>
            <pc:sldMk cId="2734008624" sldId="365"/>
            <ac:spMk id="3" creationId="{7AC2ACED-A797-41FC-8E48-36AFEB909396}"/>
          </ac:spMkLst>
        </pc:spChg>
      </pc:sldChg>
      <pc:sldChg chg="modSp add mod">
        <pc:chgData name="Alexander Pashuk" userId="7f413f452a2dee94" providerId="LiveId" clId="{40F6C995-D773-49C2-9684-719BF3BD5F2C}" dt="2020-10-05T11:35:11.706" v="3029" actId="15"/>
        <pc:sldMkLst>
          <pc:docMk/>
          <pc:sldMk cId="700750746" sldId="366"/>
        </pc:sldMkLst>
        <pc:spChg chg="mod">
          <ac:chgData name="Alexander Pashuk" userId="7f413f452a2dee94" providerId="LiveId" clId="{40F6C995-D773-49C2-9684-719BF3BD5F2C}" dt="2020-10-05T11:31:57.615" v="3024"/>
          <ac:spMkLst>
            <pc:docMk/>
            <pc:sldMk cId="700750746" sldId="366"/>
            <ac:spMk id="2" creationId="{0D2B4D0F-31E4-4814-9C36-E8DCD7E4B6C9}"/>
          </ac:spMkLst>
        </pc:spChg>
        <pc:spChg chg="mod">
          <ac:chgData name="Alexander Pashuk" userId="7f413f452a2dee94" providerId="LiveId" clId="{40F6C995-D773-49C2-9684-719BF3BD5F2C}" dt="2020-10-05T11:35:11.706" v="3029" actId="15"/>
          <ac:spMkLst>
            <pc:docMk/>
            <pc:sldMk cId="700750746" sldId="366"/>
            <ac:spMk id="3" creationId="{EE4C00A3-D84E-4EFE-A225-EC98B237834A}"/>
          </ac:spMkLst>
        </pc:spChg>
      </pc:sldChg>
      <pc:sldChg chg="addSp modSp add mod modClrScheme chgLayout">
        <pc:chgData name="Alexander Pashuk" userId="7f413f452a2dee94" providerId="LiveId" clId="{40F6C995-D773-49C2-9684-719BF3BD5F2C}" dt="2020-10-05T11:43:13.179" v="3110" actId="113"/>
        <pc:sldMkLst>
          <pc:docMk/>
          <pc:sldMk cId="3558505662" sldId="367"/>
        </pc:sldMkLst>
        <pc:spChg chg="mod ord">
          <ac:chgData name="Alexander Pashuk" userId="7f413f452a2dee94" providerId="LiveId" clId="{40F6C995-D773-49C2-9684-719BF3BD5F2C}" dt="2020-10-05T11:42:31.832" v="3092" actId="700"/>
          <ac:spMkLst>
            <pc:docMk/>
            <pc:sldMk cId="3558505662" sldId="367"/>
            <ac:spMk id="2" creationId="{0D2B4D0F-31E4-4814-9C36-E8DCD7E4B6C9}"/>
          </ac:spMkLst>
        </pc:spChg>
        <pc:spChg chg="mod ord">
          <ac:chgData name="Alexander Pashuk" userId="7f413f452a2dee94" providerId="LiveId" clId="{40F6C995-D773-49C2-9684-719BF3BD5F2C}" dt="2020-10-05T11:43:13.179" v="3110" actId="113"/>
          <ac:spMkLst>
            <pc:docMk/>
            <pc:sldMk cId="3558505662" sldId="367"/>
            <ac:spMk id="3" creationId="{EE4C00A3-D84E-4EFE-A225-EC98B237834A}"/>
          </ac:spMkLst>
        </pc:spChg>
        <pc:spChg chg="add mod ord">
          <ac:chgData name="Alexander Pashuk" userId="7f413f452a2dee94" providerId="LiveId" clId="{40F6C995-D773-49C2-9684-719BF3BD5F2C}" dt="2020-10-05T11:43:08.597" v="3109" actId="1076"/>
          <ac:spMkLst>
            <pc:docMk/>
            <pc:sldMk cId="3558505662" sldId="367"/>
            <ac:spMk id="4" creationId="{2E6AEDD6-9D3F-4CCC-B181-A8A88F2CD1A3}"/>
          </ac:spMkLst>
        </pc:spChg>
      </pc:sldChg>
      <pc:sldChg chg="new del">
        <pc:chgData name="Alexander Pashuk" userId="7f413f452a2dee94" providerId="LiveId" clId="{40F6C995-D773-49C2-9684-719BF3BD5F2C}" dt="2020-10-05T12:23:14.563" v="3625" actId="47"/>
        <pc:sldMkLst>
          <pc:docMk/>
          <pc:sldMk cId="913024162" sldId="368"/>
        </pc:sldMkLst>
      </pc:sldChg>
      <pc:sldChg chg="new del">
        <pc:chgData name="Alexander Pashuk" userId="7f413f452a2dee94" providerId="LiveId" clId="{40F6C995-D773-49C2-9684-719BF3BD5F2C}" dt="2020-10-05T12:23:15.211" v="3626" actId="47"/>
        <pc:sldMkLst>
          <pc:docMk/>
          <pc:sldMk cId="452131689" sldId="369"/>
        </pc:sldMkLst>
      </pc:sldChg>
      <pc:sldChg chg="new del">
        <pc:chgData name="Alexander Pashuk" userId="7f413f452a2dee94" providerId="LiveId" clId="{40F6C995-D773-49C2-9684-719BF3BD5F2C}" dt="2020-10-05T12:23:15.763" v="3627" actId="47"/>
        <pc:sldMkLst>
          <pc:docMk/>
          <pc:sldMk cId="703425718" sldId="370"/>
        </pc:sldMkLst>
      </pc:sldChg>
      <pc:sldChg chg="new del">
        <pc:chgData name="Alexander Pashuk" userId="7f413f452a2dee94" providerId="LiveId" clId="{40F6C995-D773-49C2-9684-719BF3BD5F2C}" dt="2020-10-05T12:23:16.523" v="3628" actId="47"/>
        <pc:sldMkLst>
          <pc:docMk/>
          <pc:sldMk cId="3784112579" sldId="371"/>
        </pc:sldMkLst>
      </pc:sldChg>
      <pc:sldChg chg="new del">
        <pc:chgData name="Alexander Pashuk" userId="7f413f452a2dee94" providerId="LiveId" clId="{40F6C995-D773-49C2-9684-719BF3BD5F2C}" dt="2020-10-05T12:23:17.195" v="3629" actId="47"/>
        <pc:sldMkLst>
          <pc:docMk/>
          <pc:sldMk cId="2820662553" sldId="372"/>
        </pc:sldMkLst>
      </pc:sldChg>
      <pc:sldChg chg="new del">
        <pc:chgData name="Alexander Pashuk" userId="7f413f452a2dee94" providerId="LiveId" clId="{40F6C995-D773-49C2-9684-719BF3BD5F2C}" dt="2020-10-05T12:23:17.724" v="3630" actId="47"/>
        <pc:sldMkLst>
          <pc:docMk/>
          <pc:sldMk cId="1913139636" sldId="373"/>
        </pc:sldMkLst>
      </pc:sldChg>
      <pc:sldChg chg="new del">
        <pc:chgData name="Alexander Pashuk" userId="7f413f452a2dee94" providerId="LiveId" clId="{40F6C995-D773-49C2-9684-719BF3BD5F2C}" dt="2020-10-05T12:23:18.240" v="3631" actId="47"/>
        <pc:sldMkLst>
          <pc:docMk/>
          <pc:sldMk cId="2794071867" sldId="374"/>
        </pc:sldMkLst>
      </pc:sldChg>
      <pc:sldChg chg="new del">
        <pc:chgData name="Alexander Pashuk" userId="7f413f452a2dee94" providerId="LiveId" clId="{40F6C995-D773-49C2-9684-719BF3BD5F2C}" dt="2020-10-05T12:23:18.729" v="3632" actId="47"/>
        <pc:sldMkLst>
          <pc:docMk/>
          <pc:sldMk cId="3099598773" sldId="375"/>
        </pc:sldMkLst>
      </pc:sldChg>
      <pc:sldChg chg="new del">
        <pc:chgData name="Alexander Pashuk" userId="7f413f452a2dee94" providerId="LiveId" clId="{40F6C995-D773-49C2-9684-719BF3BD5F2C}" dt="2020-10-05T12:23:19.234" v="3633" actId="47"/>
        <pc:sldMkLst>
          <pc:docMk/>
          <pc:sldMk cId="336416302" sldId="376"/>
        </pc:sldMkLst>
      </pc:sldChg>
      <pc:sldChg chg="new del">
        <pc:chgData name="Alexander Pashuk" userId="7f413f452a2dee94" providerId="LiveId" clId="{40F6C995-D773-49C2-9684-719BF3BD5F2C}" dt="2020-10-05T12:23:19.779" v="3634" actId="47"/>
        <pc:sldMkLst>
          <pc:docMk/>
          <pc:sldMk cId="3136089542" sldId="377"/>
        </pc:sldMkLst>
      </pc:sldChg>
      <pc:sldChg chg="new del">
        <pc:chgData name="Alexander Pashuk" userId="7f413f452a2dee94" providerId="LiveId" clId="{40F6C995-D773-49C2-9684-719BF3BD5F2C}" dt="2020-10-05T12:23:20.422" v="3635" actId="47"/>
        <pc:sldMkLst>
          <pc:docMk/>
          <pc:sldMk cId="1448386953" sldId="378"/>
        </pc:sldMkLst>
      </pc:sldChg>
      <pc:sldChg chg="new del">
        <pc:chgData name="Alexander Pashuk" userId="7f413f452a2dee94" providerId="LiveId" clId="{40F6C995-D773-49C2-9684-719BF3BD5F2C}" dt="2020-10-05T12:23:20.966" v="3636" actId="47"/>
        <pc:sldMkLst>
          <pc:docMk/>
          <pc:sldMk cId="2231910467" sldId="379"/>
        </pc:sldMkLst>
      </pc:sldChg>
      <pc:sldChg chg="new del">
        <pc:chgData name="Alexander Pashuk" userId="7f413f452a2dee94" providerId="LiveId" clId="{40F6C995-D773-49C2-9684-719BF3BD5F2C}" dt="2020-10-05T12:23:21.621" v="3637" actId="47"/>
        <pc:sldMkLst>
          <pc:docMk/>
          <pc:sldMk cId="2370010072" sldId="380"/>
        </pc:sldMkLst>
      </pc:sldChg>
      <pc:sldChg chg="new del">
        <pc:chgData name="Alexander Pashuk" userId="7f413f452a2dee94" providerId="LiveId" clId="{40F6C995-D773-49C2-9684-719BF3BD5F2C}" dt="2020-10-05T12:23:22.200" v="3638" actId="47"/>
        <pc:sldMkLst>
          <pc:docMk/>
          <pc:sldMk cId="518109905" sldId="381"/>
        </pc:sldMkLst>
      </pc:sldChg>
      <pc:sldChg chg="new del">
        <pc:chgData name="Alexander Pashuk" userId="7f413f452a2dee94" providerId="LiveId" clId="{40F6C995-D773-49C2-9684-719BF3BD5F2C}" dt="2020-10-05T12:23:22.925" v="3639" actId="47"/>
        <pc:sldMkLst>
          <pc:docMk/>
          <pc:sldMk cId="3603111964" sldId="382"/>
        </pc:sldMkLst>
      </pc:sldChg>
      <pc:sldChg chg="modSp new mod">
        <pc:chgData name="Alexander Pashuk" userId="7f413f452a2dee94" providerId="LiveId" clId="{40F6C995-D773-49C2-9684-719BF3BD5F2C}" dt="2020-10-05T12:06:53.909" v="3287" actId="20577"/>
        <pc:sldMkLst>
          <pc:docMk/>
          <pc:sldMk cId="3162317008" sldId="383"/>
        </pc:sldMkLst>
        <pc:spChg chg="mod">
          <ac:chgData name="Alexander Pashuk" userId="7f413f452a2dee94" providerId="LiveId" clId="{40F6C995-D773-49C2-9684-719BF3BD5F2C}" dt="2020-10-05T12:06:53.909" v="3287" actId="20577"/>
          <ac:spMkLst>
            <pc:docMk/>
            <pc:sldMk cId="3162317008" sldId="383"/>
            <ac:spMk id="2" creationId="{49AF04E9-F635-4011-8AC9-95F546985613}"/>
          </ac:spMkLst>
        </pc:spChg>
        <pc:spChg chg="mod">
          <ac:chgData name="Alexander Pashuk" userId="7f413f452a2dee94" providerId="LiveId" clId="{40F6C995-D773-49C2-9684-719BF3BD5F2C}" dt="2020-10-05T12:06:40.987" v="3275" actId="2711"/>
          <ac:spMkLst>
            <pc:docMk/>
            <pc:sldMk cId="3162317008" sldId="383"/>
            <ac:spMk id="3" creationId="{8F8E8EE5-BF51-4C3B-88FF-0605E5E77ED5}"/>
          </ac:spMkLst>
        </pc:spChg>
      </pc:sldChg>
      <pc:sldChg chg="modSp new mod">
        <pc:chgData name="Alexander Pashuk" userId="7f413f452a2dee94" providerId="LiveId" clId="{40F6C995-D773-49C2-9684-719BF3BD5F2C}" dt="2020-10-05T12:10:18.394" v="3380" actId="27636"/>
        <pc:sldMkLst>
          <pc:docMk/>
          <pc:sldMk cId="4195968434" sldId="384"/>
        </pc:sldMkLst>
        <pc:spChg chg="mod">
          <ac:chgData name="Alexander Pashuk" userId="7f413f452a2dee94" providerId="LiveId" clId="{40F6C995-D773-49C2-9684-719BF3BD5F2C}" dt="2020-10-05T12:07:24.765" v="3314" actId="122"/>
          <ac:spMkLst>
            <pc:docMk/>
            <pc:sldMk cId="4195968434" sldId="384"/>
            <ac:spMk id="2" creationId="{E1D35AE8-00FE-40CB-BC3A-687C209FEB97}"/>
          </ac:spMkLst>
        </pc:spChg>
        <pc:spChg chg="mod">
          <ac:chgData name="Alexander Pashuk" userId="7f413f452a2dee94" providerId="LiveId" clId="{40F6C995-D773-49C2-9684-719BF3BD5F2C}" dt="2020-10-05T12:10:18.394" v="3380" actId="27636"/>
          <ac:spMkLst>
            <pc:docMk/>
            <pc:sldMk cId="4195968434" sldId="384"/>
            <ac:spMk id="3" creationId="{41C7B7B2-021B-40C1-BF23-E20CAC278C30}"/>
          </ac:spMkLst>
        </pc:spChg>
      </pc:sldChg>
      <pc:sldChg chg="modSp new mod">
        <pc:chgData name="Alexander Pashuk" userId="7f413f452a2dee94" providerId="LiveId" clId="{40F6C995-D773-49C2-9684-719BF3BD5F2C}" dt="2020-10-05T12:16:44.475" v="3466" actId="688"/>
        <pc:sldMkLst>
          <pc:docMk/>
          <pc:sldMk cId="3571353727" sldId="385"/>
        </pc:sldMkLst>
        <pc:spChg chg="mod">
          <ac:chgData name="Alexander Pashuk" userId="7f413f452a2dee94" providerId="LiveId" clId="{40F6C995-D773-49C2-9684-719BF3BD5F2C}" dt="2020-10-05T12:13:48.511" v="3419" actId="20577"/>
          <ac:spMkLst>
            <pc:docMk/>
            <pc:sldMk cId="3571353727" sldId="385"/>
            <ac:spMk id="2" creationId="{FB96E091-1B28-4DBC-AF6B-942E68F44C46}"/>
          </ac:spMkLst>
        </pc:spChg>
        <pc:spChg chg="mod">
          <ac:chgData name="Alexander Pashuk" userId="7f413f452a2dee94" providerId="LiveId" clId="{40F6C995-D773-49C2-9684-719BF3BD5F2C}" dt="2020-10-05T12:16:44.475" v="3466" actId="688"/>
          <ac:spMkLst>
            <pc:docMk/>
            <pc:sldMk cId="3571353727" sldId="385"/>
            <ac:spMk id="3" creationId="{AF7ABB9A-9514-46E2-92E0-0037CBDBCE9D}"/>
          </ac:spMkLst>
        </pc:spChg>
      </pc:sldChg>
      <pc:sldChg chg="modSp new mod">
        <pc:chgData name="Alexander Pashuk" userId="7f413f452a2dee94" providerId="LiveId" clId="{40F6C995-D773-49C2-9684-719BF3BD5F2C}" dt="2020-10-05T12:20:00.734" v="3535" actId="113"/>
        <pc:sldMkLst>
          <pc:docMk/>
          <pc:sldMk cId="1870736348" sldId="386"/>
        </pc:sldMkLst>
        <pc:spChg chg="mod">
          <ac:chgData name="Alexander Pashuk" userId="7f413f452a2dee94" providerId="LiveId" clId="{40F6C995-D773-49C2-9684-719BF3BD5F2C}" dt="2020-10-05T12:17:35.143" v="3497" actId="122"/>
          <ac:spMkLst>
            <pc:docMk/>
            <pc:sldMk cId="1870736348" sldId="386"/>
            <ac:spMk id="2" creationId="{63AC46ED-9892-4F0A-A248-18B399AB3085}"/>
          </ac:spMkLst>
        </pc:spChg>
        <pc:spChg chg="mod">
          <ac:chgData name="Alexander Pashuk" userId="7f413f452a2dee94" providerId="LiveId" clId="{40F6C995-D773-49C2-9684-719BF3BD5F2C}" dt="2020-10-05T12:20:00.734" v="3535" actId="113"/>
          <ac:spMkLst>
            <pc:docMk/>
            <pc:sldMk cId="1870736348" sldId="386"/>
            <ac:spMk id="3" creationId="{CAC38CA4-B21E-4DDE-934D-394CA4B1B926}"/>
          </ac:spMkLst>
        </pc:spChg>
      </pc:sldChg>
      <pc:sldChg chg="addSp delSp modSp new mod ord">
        <pc:chgData name="Alexander Pashuk" userId="7f413f452a2dee94" providerId="LiveId" clId="{40F6C995-D773-49C2-9684-719BF3BD5F2C}" dt="2020-10-05T12:41:54.313" v="4025" actId="122"/>
        <pc:sldMkLst>
          <pc:docMk/>
          <pc:sldMk cId="832651572" sldId="387"/>
        </pc:sldMkLst>
        <pc:spChg chg="mod">
          <ac:chgData name="Alexander Pashuk" userId="7f413f452a2dee94" providerId="LiveId" clId="{40F6C995-D773-49C2-9684-719BF3BD5F2C}" dt="2020-10-05T12:41:54.313" v="4025" actId="122"/>
          <ac:spMkLst>
            <pc:docMk/>
            <pc:sldMk cId="832651572" sldId="387"/>
            <ac:spMk id="2" creationId="{0385D359-8014-44A8-834A-AFACAA48584C}"/>
          </ac:spMkLst>
        </pc:spChg>
        <pc:spChg chg="del">
          <ac:chgData name="Alexander Pashuk" userId="7f413f452a2dee94" providerId="LiveId" clId="{40F6C995-D773-49C2-9684-719BF3BD5F2C}" dt="2020-10-05T12:21:09.181" v="3550" actId="3680"/>
          <ac:spMkLst>
            <pc:docMk/>
            <pc:sldMk cId="832651572" sldId="387"/>
            <ac:spMk id="3" creationId="{DDA438C6-B821-4E46-A73B-1D96AE391419}"/>
          </ac:spMkLst>
        </pc:spChg>
        <pc:graphicFrameChg chg="add mod ord modGraphic">
          <ac:chgData name="Alexander Pashuk" userId="7f413f452a2dee94" providerId="LiveId" clId="{40F6C995-D773-49C2-9684-719BF3BD5F2C}" dt="2020-10-05T12:22:58.768" v="3618" actId="2711"/>
          <ac:graphicFrameMkLst>
            <pc:docMk/>
            <pc:sldMk cId="832651572" sldId="387"/>
            <ac:graphicFrameMk id="4" creationId="{D886CD62-8239-433A-82DB-329027474997}"/>
          </ac:graphicFrameMkLst>
        </pc:graphicFrameChg>
      </pc:sldChg>
      <pc:sldChg chg="addSp delSp modSp new mod">
        <pc:chgData name="Alexander Pashuk" userId="7f413f452a2dee94" providerId="LiveId" clId="{40F6C995-D773-49C2-9684-719BF3BD5F2C}" dt="2020-10-05T12:29:12.567" v="3898"/>
        <pc:sldMkLst>
          <pc:docMk/>
          <pc:sldMk cId="2023854216" sldId="388"/>
        </pc:sldMkLst>
        <pc:spChg chg="mod">
          <ac:chgData name="Alexander Pashuk" userId="7f413f452a2dee94" providerId="LiveId" clId="{40F6C995-D773-49C2-9684-719BF3BD5F2C}" dt="2020-10-05T12:24:23.075" v="3665" actId="20577"/>
          <ac:spMkLst>
            <pc:docMk/>
            <pc:sldMk cId="2023854216" sldId="388"/>
            <ac:spMk id="2" creationId="{C5B5B2D8-49D8-409C-B281-9FA472BA1D93}"/>
          </ac:spMkLst>
        </pc:spChg>
        <pc:spChg chg="del">
          <ac:chgData name="Alexander Pashuk" userId="7f413f452a2dee94" providerId="LiveId" clId="{40F6C995-D773-49C2-9684-719BF3BD5F2C}" dt="2020-10-05T12:24:52.755" v="3666" actId="3680"/>
          <ac:spMkLst>
            <pc:docMk/>
            <pc:sldMk cId="2023854216" sldId="388"/>
            <ac:spMk id="3" creationId="{ABCB1518-E421-4CC4-B2AD-01F7FD08447E}"/>
          </ac:spMkLst>
        </pc:spChg>
        <pc:graphicFrameChg chg="add mod ord modGraphic">
          <ac:chgData name="Alexander Pashuk" userId="7f413f452a2dee94" providerId="LiveId" clId="{40F6C995-D773-49C2-9684-719BF3BD5F2C}" dt="2020-10-05T12:29:12.567" v="3898"/>
          <ac:graphicFrameMkLst>
            <pc:docMk/>
            <pc:sldMk cId="2023854216" sldId="388"/>
            <ac:graphicFrameMk id="4" creationId="{ADBD8BDE-1A8A-47BB-BF73-0D0893E1E1AF}"/>
          </ac:graphicFrameMkLst>
        </pc:graphicFrameChg>
      </pc:sldChg>
      <pc:sldChg chg="modSp new mod">
        <pc:chgData name="Alexander Pashuk" userId="7f413f452a2dee94" providerId="LiveId" clId="{40F6C995-D773-49C2-9684-719BF3BD5F2C}" dt="2020-10-05T12:32:17.795" v="3945" actId="20577"/>
        <pc:sldMkLst>
          <pc:docMk/>
          <pc:sldMk cId="2398662992" sldId="389"/>
        </pc:sldMkLst>
        <pc:spChg chg="mod">
          <ac:chgData name="Alexander Pashuk" userId="7f413f452a2dee94" providerId="LiveId" clId="{40F6C995-D773-49C2-9684-719BF3BD5F2C}" dt="2020-10-05T12:32:17.795" v="3945" actId="20577"/>
          <ac:spMkLst>
            <pc:docMk/>
            <pc:sldMk cId="2398662992" sldId="389"/>
            <ac:spMk id="2" creationId="{457F8C9D-94B1-479A-BE3B-DE07223AB2D5}"/>
          </ac:spMkLst>
        </pc:spChg>
        <pc:spChg chg="mod">
          <ac:chgData name="Alexander Pashuk" userId="7f413f452a2dee94" providerId="LiveId" clId="{40F6C995-D773-49C2-9684-719BF3BD5F2C}" dt="2020-10-05T12:32:10.181" v="3944" actId="20577"/>
          <ac:spMkLst>
            <pc:docMk/>
            <pc:sldMk cId="2398662992" sldId="389"/>
            <ac:spMk id="3" creationId="{85CE3D0F-AB7D-47D3-BEAD-67837FCEA7E1}"/>
          </ac:spMkLst>
        </pc:spChg>
      </pc:sldChg>
      <pc:sldChg chg="addSp delSp modSp new mod">
        <pc:chgData name="Alexander Pashuk" userId="7f413f452a2dee94" providerId="LiveId" clId="{40F6C995-D773-49C2-9684-719BF3BD5F2C}" dt="2020-10-05T12:39:58.289" v="4005" actId="1076"/>
        <pc:sldMkLst>
          <pc:docMk/>
          <pc:sldMk cId="1311798842" sldId="390"/>
        </pc:sldMkLst>
        <pc:spChg chg="mod">
          <ac:chgData name="Alexander Pashuk" userId="7f413f452a2dee94" providerId="LiveId" clId="{40F6C995-D773-49C2-9684-719BF3BD5F2C}" dt="2020-10-05T12:33:30.390" v="3952" actId="122"/>
          <ac:spMkLst>
            <pc:docMk/>
            <pc:sldMk cId="1311798842" sldId="390"/>
            <ac:spMk id="2" creationId="{7F852D52-1912-4E4B-AE4C-40B21AA8E686}"/>
          </ac:spMkLst>
        </pc:spChg>
        <pc:spChg chg="mod">
          <ac:chgData name="Alexander Pashuk" userId="7f413f452a2dee94" providerId="LiveId" clId="{40F6C995-D773-49C2-9684-719BF3BD5F2C}" dt="2020-10-05T12:39:43.531" v="3998" actId="1076"/>
          <ac:spMkLst>
            <pc:docMk/>
            <pc:sldMk cId="1311798842" sldId="390"/>
            <ac:spMk id="3" creationId="{909160C2-7669-4B15-B7A3-68BEBD0BE5BF}"/>
          </ac:spMkLst>
        </pc:spChg>
        <pc:picChg chg="add del mod">
          <ac:chgData name="Alexander Pashuk" userId="7f413f452a2dee94" providerId="LiveId" clId="{40F6C995-D773-49C2-9684-719BF3BD5F2C}" dt="2020-10-05T12:39:39.872" v="3995"/>
          <ac:picMkLst>
            <pc:docMk/>
            <pc:sldMk cId="1311798842" sldId="390"/>
            <ac:picMk id="3074" creationId="{FB40F1D9-44CC-4340-8C62-3C7285EFC730}"/>
          </ac:picMkLst>
        </pc:picChg>
        <pc:picChg chg="add del mod">
          <ac:chgData name="Alexander Pashuk" userId="7f413f452a2dee94" providerId="LiveId" clId="{40F6C995-D773-49C2-9684-719BF3BD5F2C}" dt="2020-10-05T12:39:44.060" v="3999"/>
          <ac:picMkLst>
            <pc:docMk/>
            <pc:sldMk cId="1311798842" sldId="390"/>
            <ac:picMk id="3076" creationId="{945A550D-73F9-4EE0-9037-CDC69B868A05}"/>
          </ac:picMkLst>
        </pc:picChg>
        <pc:picChg chg="add mod">
          <ac:chgData name="Alexander Pashuk" userId="7f413f452a2dee94" providerId="LiveId" clId="{40F6C995-D773-49C2-9684-719BF3BD5F2C}" dt="2020-10-05T12:39:58.289" v="4005" actId="1076"/>
          <ac:picMkLst>
            <pc:docMk/>
            <pc:sldMk cId="1311798842" sldId="390"/>
            <ac:picMk id="3078" creationId="{5EA2AB85-04B8-4893-A3FD-DEF125E64A35}"/>
          </ac:picMkLst>
        </pc:picChg>
      </pc:sldChg>
      <pc:sldChg chg="modSp new mod">
        <pc:chgData name="Alexander Pashuk" userId="7f413f452a2dee94" providerId="LiveId" clId="{40F6C995-D773-49C2-9684-719BF3BD5F2C}" dt="2020-10-05T12:45:21.090" v="4121" actId="27636"/>
        <pc:sldMkLst>
          <pc:docMk/>
          <pc:sldMk cId="1340461245" sldId="391"/>
        </pc:sldMkLst>
        <pc:spChg chg="mod">
          <ac:chgData name="Alexander Pashuk" userId="7f413f452a2dee94" providerId="LiveId" clId="{40F6C995-D773-49C2-9684-719BF3BD5F2C}" dt="2020-10-05T12:40:14.903" v="4021" actId="122"/>
          <ac:spMkLst>
            <pc:docMk/>
            <pc:sldMk cId="1340461245" sldId="391"/>
            <ac:spMk id="2" creationId="{690D555C-0850-4634-9EF6-2F6E8B0D2030}"/>
          </ac:spMkLst>
        </pc:spChg>
        <pc:spChg chg="mod">
          <ac:chgData name="Alexander Pashuk" userId="7f413f452a2dee94" providerId="LiveId" clId="{40F6C995-D773-49C2-9684-719BF3BD5F2C}" dt="2020-10-05T12:45:21.090" v="4121" actId="27636"/>
          <ac:spMkLst>
            <pc:docMk/>
            <pc:sldMk cId="1340461245" sldId="391"/>
            <ac:spMk id="3" creationId="{DDE96617-8A00-4E58-B0B6-24F4B2092A2A}"/>
          </ac:spMkLst>
        </pc:spChg>
      </pc:sldChg>
      <pc:sldChg chg="modSp new mod">
        <pc:chgData name="Alexander Pashuk" userId="7f413f452a2dee94" providerId="LiveId" clId="{40F6C995-D773-49C2-9684-719BF3BD5F2C}" dt="2020-10-05T12:50:08.724" v="4194" actId="20577"/>
        <pc:sldMkLst>
          <pc:docMk/>
          <pc:sldMk cId="660469688" sldId="392"/>
        </pc:sldMkLst>
        <pc:spChg chg="mod">
          <ac:chgData name="Alexander Pashuk" userId="7f413f452a2dee94" providerId="LiveId" clId="{40F6C995-D773-49C2-9684-719BF3BD5F2C}" dt="2020-10-05T12:46:55.416" v="4132" actId="122"/>
          <ac:spMkLst>
            <pc:docMk/>
            <pc:sldMk cId="660469688" sldId="392"/>
            <ac:spMk id="2" creationId="{B731E113-554F-4223-A187-5B9B3C6B64C8}"/>
          </ac:spMkLst>
        </pc:spChg>
        <pc:spChg chg="mod">
          <ac:chgData name="Alexander Pashuk" userId="7f413f452a2dee94" providerId="LiveId" clId="{40F6C995-D773-49C2-9684-719BF3BD5F2C}" dt="2020-10-05T12:50:08.724" v="4194" actId="20577"/>
          <ac:spMkLst>
            <pc:docMk/>
            <pc:sldMk cId="660469688" sldId="392"/>
            <ac:spMk id="3" creationId="{BC7A2417-79EA-4D51-B711-9F3ED0394DB7}"/>
          </ac:spMkLst>
        </pc:spChg>
      </pc:sldChg>
      <pc:sldChg chg="modSp add mod">
        <pc:chgData name="Alexander Pashuk" userId="7f413f452a2dee94" providerId="LiveId" clId="{40F6C995-D773-49C2-9684-719BF3BD5F2C}" dt="2020-10-05T12:52:59.684" v="4243" actId="27636"/>
        <pc:sldMkLst>
          <pc:docMk/>
          <pc:sldMk cId="3964150670" sldId="393"/>
        </pc:sldMkLst>
        <pc:spChg chg="mod">
          <ac:chgData name="Alexander Pashuk" userId="7f413f452a2dee94" providerId="LiveId" clId="{40F6C995-D773-49C2-9684-719BF3BD5F2C}" dt="2020-10-05T12:52:59.684" v="4243" actId="27636"/>
          <ac:spMkLst>
            <pc:docMk/>
            <pc:sldMk cId="3964150670" sldId="393"/>
            <ac:spMk id="3" creationId="{E9EC4209-3A4D-4061-9542-1F6BF1566E96}"/>
          </ac:spMkLst>
        </pc:spChg>
      </pc:sldChg>
      <pc:sldChg chg="modSp new mod">
        <pc:chgData name="Alexander Pashuk" userId="7f413f452a2dee94" providerId="LiveId" clId="{40F6C995-D773-49C2-9684-719BF3BD5F2C}" dt="2020-10-05T16:06:35.621" v="4327" actId="14100"/>
        <pc:sldMkLst>
          <pc:docMk/>
          <pc:sldMk cId="2902768779" sldId="394"/>
        </pc:sldMkLst>
        <pc:spChg chg="mod">
          <ac:chgData name="Alexander Pashuk" userId="7f413f452a2dee94" providerId="LiveId" clId="{40F6C995-D773-49C2-9684-719BF3BD5F2C}" dt="2020-10-05T13:17:22.484" v="4276" actId="20577"/>
          <ac:spMkLst>
            <pc:docMk/>
            <pc:sldMk cId="2902768779" sldId="394"/>
            <ac:spMk id="2" creationId="{1C429B4B-48A8-4970-83FB-53E7690A6670}"/>
          </ac:spMkLst>
        </pc:spChg>
        <pc:spChg chg="mod">
          <ac:chgData name="Alexander Pashuk" userId="7f413f452a2dee94" providerId="LiveId" clId="{40F6C995-D773-49C2-9684-719BF3BD5F2C}" dt="2020-10-05T16:06:35.621" v="4327" actId="14100"/>
          <ac:spMkLst>
            <pc:docMk/>
            <pc:sldMk cId="2902768779" sldId="394"/>
            <ac:spMk id="3" creationId="{AFDAEB76-C107-4C75-B57D-FD4D8DD7046D}"/>
          </ac:spMkLst>
        </pc:spChg>
      </pc:sldChg>
    </pc:docChg>
  </pc:docChgLst>
  <pc:docChgLst>
    <pc:chgData name="Alexander Pashuk" userId="7f413f452a2dee94" providerId="LiveId" clId="{6E6F3F0A-A0DD-4E6A-89AD-B5F68F9712D1}"/>
    <pc:docChg chg="undo custSel addSld delSld modSld sldOrd">
      <pc:chgData name="Alexander Pashuk" userId="7f413f452a2dee94" providerId="LiveId" clId="{6E6F3F0A-A0DD-4E6A-89AD-B5F68F9712D1}" dt="2020-10-19T16:14:27.257" v="10145" actId="20577"/>
      <pc:docMkLst>
        <pc:docMk/>
      </pc:docMkLst>
      <pc:sldChg chg="modSp mod">
        <pc:chgData name="Alexander Pashuk" userId="7f413f452a2dee94" providerId="LiveId" clId="{6E6F3F0A-A0DD-4E6A-89AD-B5F68F9712D1}" dt="2020-10-19T12:42:52.252" v="5184" actId="20577"/>
        <pc:sldMkLst>
          <pc:docMk/>
          <pc:sldMk cId="3545672355" sldId="260"/>
        </pc:sldMkLst>
        <pc:spChg chg="mod">
          <ac:chgData name="Alexander Pashuk" userId="7f413f452a2dee94" providerId="LiveId" clId="{6E6F3F0A-A0DD-4E6A-89AD-B5F68F9712D1}" dt="2020-10-19T12:42:52.252" v="5184" actId="20577"/>
          <ac:spMkLst>
            <pc:docMk/>
            <pc:sldMk cId="3545672355" sldId="260"/>
            <ac:spMk id="3" creationId="{300AFC32-F3A9-49A2-896F-19FB15D0E079}"/>
          </ac:spMkLst>
        </pc:spChg>
      </pc:sldChg>
      <pc:sldChg chg="modSp add del mod">
        <pc:chgData name="Alexander Pashuk" userId="7f413f452a2dee94" providerId="LiveId" clId="{6E6F3F0A-A0DD-4E6A-89AD-B5F68F9712D1}" dt="2020-10-19T12:44:45.571" v="5393" actId="20577"/>
        <pc:sldMkLst>
          <pc:docMk/>
          <pc:sldMk cId="3558505662" sldId="367"/>
        </pc:sldMkLst>
        <pc:spChg chg="mod">
          <ac:chgData name="Alexander Pashuk" userId="7f413f452a2dee94" providerId="LiveId" clId="{6E6F3F0A-A0DD-4E6A-89AD-B5F68F9712D1}" dt="2020-10-19T12:44:45.571" v="5393" actId="20577"/>
          <ac:spMkLst>
            <pc:docMk/>
            <pc:sldMk cId="3558505662" sldId="367"/>
            <ac:spMk id="4" creationId="{2E6AEDD6-9D3F-4CCC-B181-A8A88F2CD1A3}"/>
          </ac:spMkLst>
        </pc:spChg>
      </pc:sldChg>
      <pc:sldChg chg="del">
        <pc:chgData name="Alexander Pashuk" userId="7f413f452a2dee94" providerId="LiveId" clId="{6E6F3F0A-A0DD-4E6A-89AD-B5F68F9712D1}" dt="2020-10-19T09:30:02.372" v="27" actId="47"/>
        <pc:sldMkLst>
          <pc:docMk/>
          <pc:sldMk cId="351313976" sldId="368"/>
        </pc:sldMkLst>
      </pc:sldChg>
      <pc:sldChg chg="add del">
        <pc:chgData name="Alexander Pashuk" userId="7f413f452a2dee94" providerId="LiveId" clId="{6E6F3F0A-A0DD-4E6A-89AD-B5F68F9712D1}" dt="2020-10-19T09:30:11.669" v="36" actId="47"/>
        <pc:sldMkLst>
          <pc:docMk/>
          <pc:sldMk cId="2905050028" sldId="369"/>
        </pc:sldMkLst>
      </pc:sldChg>
      <pc:sldChg chg="addSp delSp modSp add del mod ord">
        <pc:chgData name="Alexander Pashuk" userId="7f413f452a2dee94" providerId="LiveId" clId="{6E6F3F0A-A0DD-4E6A-89AD-B5F68F9712D1}" dt="2020-10-19T09:52:35.864" v="431" actId="20577"/>
        <pc:sldMkLst>
          <pc:docMk/>
          <pc:sldMk cId="2627378658" sldId="370"/>
        </pc:sldMkLst>
        <pc:spChg chg="mod">
          <ac:chgData name="Alexander Pashuk" userId="7f413f452a2dee94" providerId="LiveId" clId="{6E6F3F0A-A0DD-4E6A-89AD-B5F68F9712D1}" dt="2020-10-19T09:52:35.864" v="431" actId="20577"/>
          <ac:spMkLst>
            <pc:docMk/>
            <pc:sldMk cId="2627378658" sldId="370"/>
            <ac:spMk id="2" creationId="{4B947C56-88D1-479A-9E72-EB82A4D4A572}"/>
          </ac:spMkLst>
        </pc:spChg>
        <pc:spChg chg="add del mod">
          <ac:chgData name="Alexander Pashuk" userId="7f413f452a2dee94" providerId="LiveId" clId="{6E6F3F0A-A0DD-4E6A-89AD-B5F68F9712D1}" dt="2020-10-19T09:51:06.027" v="385"/>
          <ac:spMkLst>
            <pc:docMk/>
            <pc:sldMk cId="2627378658" sldId="370"/>
            <ac:spMk id="3" creationId="{269E5BC8-E8EF-4067-B1A0-255737FF7243}"/>
          </ac:spMkLst>
        </pc:spChg>
        <pc:picChg chg="del">
          <ac:chgData name="Alexander Pashuk" userId="7f413f452a2dee94" providerId="LiveId" clId="{6E6F3F0A-A0DD-4E6A-89AD-B5F68F9712D1}" dt="2020-10-19T09:51:04.392" v="383" actId="478"/>
          <ac:picMkLst>
            <pc:docMk/>
            <pc:sldMk cId="2627378658" sldId="370"/>
            <ac:picMk id="1026" creationId="{0203B925-4EC0-442C-9E7D-988AF445CABC}"/>
          </ac:picMkLst>
        </pc:picChg>
        <pc:picChg chg="add mod">
          <ac:chgData name="Alexander Pashuk" userId="7f413f452a2dee94" providerId="LiveId" clId="{6E6F3F0A-A0DD-4E6A-89AD-B5F68F9712D1}" dt="2020-10-19T09:51:06.027" v="385"/>
          <ac:picMkLst>
            <pc:docMk/>
            <pc:sldMk cId="2627378658" sldId="370"/>
            <ac:picMk id="2050" creationId="{3EBAC150-B8B7-436B-AE3B-77289FD0BB2D}"/>
          </ac:picMkLst>
        </pc:picChg>
      </pc:sldChg>
      <pc:sldChg chg="add del ord">
        <pc:chgData name="Alexander Pashuk" userId="7f413f452a2dee94" providerId="LiveId" clId="{6E6F3F0A-A0DD-4E6A-89AD-B5F68F9712D1}" dt="2020-10-19T09:52:26.516" v="411"/>
        <pc:sldMkLst>
          <pc:docMk/>
          <pc:sldMk cId="1439504076" sldId="371"/>
        </pc:sldMkLst>
      </pc:sldChg>
      <pc:sldChg chg="modSp add del mod">
        <pc:chgData name="Alexander Pashuk" userId="7f413f452a2dee94" providerId="LiveId" clId="{6E6F3F0A-A0DD-4E6A-89AD-B5F68F9712D1}" dt="2020-10-19T09:44:51.490" v="224" actId="20577"/>
        <pc:sldMkLst>
          <pc:docMk/>
          <pc:sldMk cId="2400791677" sldId="372"/>
        </pc:sldMkLst>
        <pc:spChg chg="mod">
          <ac:chgData name="Alexander Pashuk" userId="7f413f452a2dee94" providerId="LiveId" clId="{6E6F3F0A-A0DD-4E6A-89AD-B5F68F9712D1}" dt="2020-10-19T09:44:51.490" v="224" actId="20577"/>
          <ac:spMkLst>
            <pc:docMk/>
            <pc:sldMk cId="2400791677" sldId="372"/>
            <ac:spMk id="3" creationId="{192F2D20-606D-48A4-B93C-9D986D0906D5}"/>
          </ac:spMkLst>
        </pc:spChg>
      </pc:sldChg>
      <pc:sldChg chg="del">
        <pc:chgData name="Alexander Pashuk" userId="7f413f452a2dee94" providerId="LiveId" clId="{6E6F3F0A-A0DD-4E6A-89AD-B5F68F9712D1}" dt="2020-10-19T09:30:20.243" v="37" actId="47"/>
        <pc:sldMkLst>
          <pc:docMk/>
          <pc:sldMk cId="2571947324" sldId="373"/>
        </pc:sldMkLst>
      </pc:sldChg>
      <pc:sldChg chg="del">
        <pc:chgData name="Alexander Pashuk" userId="7f413f452a2dee94" providerId="LiveId" clId="{6E6F3F0A-A0DD-4E6A-89AD-B5F68F9712D1}" dt="2020-10-19T09:30:20.749" v="38" actId="47"/>
        <pc:sldMkLst>
          <pc:docMk/>
          <pc:sldMk cId="3367438337" sldId="374"/>
        </pc:sldMkLst>
      </pc:sldChg>
      <pc:sldChg chg="del">
        <pc:chgData name="Alexander Pashuk" userId="7f413f452a2dee94" providerId="LiveId" clId="{6E6F3F0A-A0DD-4E6A-89AD-B5F68F9712D1}" dt="2020-10-19T09:30:24.883" v="49" actId="47"/>
        <pc:sldMkLst>
          <pc:docMk/>
          <pc:sldMk cId="1978789869" sldId="375"/>
        </pc:sldMkLst>
      </pc:sldChg>
      <pc:sldChg chg="del">
        <pc:chgData name="Alexander Pashuk" userId="7f413f452a2dee94" providerId="LiveId" clId="{6E6F3F0A-A0DD-4E6A-89AD-B5F68F9712D1}" dt="2020-10-19T09:30:24.344" v="47" actId="47"/>
        <pc:sldMkLst>
          <pc:docMk/>
          <pc:sldMk cId="4226588353" sldId="376"/>
        </pc:sldMkLst>
      </pc:sldChg>
      <pc:sldChg chg="del">
        <pc:chgData name="Alexander Pashuk" userId="7f413f452a2dee94" providerId="LiveId" clId="{6E6F3F0A-A0DD-4E6A-89AD-B5F68F9712D1}" dt="2020-10-19T09:30:21.194" v="39" actId="47"/>
        <pc:sldMkLst>
          <pc:docMk/>
          <pc:sldMk cId="305086185" sldId="377"/>
        </pc:sldMkLst>
      </pc:sldChg>
      <pc:sldChg chg="del">
        <pc:chgData name="Alexander Pashuk" userId="7f413f452a2dee94" providerId="LiveId" clId="{6E6F3F0A-A0DD-4E6A-89AD-B5F68F9712D1}" dt="2020-10-19T09:30:21.624" v="40" actId="47"/>
        <pc:sldMkLst>
          <pc:docMk/>
          <pc:sldMk cId="1968809870" sldId="378"/>
        </pc:sldMkLst>
      </pc:sldChg>
      <pc:sldChg chg="del">
        <pc:chgData name="Alexander Pashuk" userId="7f413f452a2dee94" providerId="LiveId" clId="{6E6F3F0A-A0DD-4E6A-89AD-B5F68F9712D1}" dt="2020-10-19T09:30:22.459" v="42" actId="47"/>
        <pc:sldMkLst>
          <pc:docMk/>
          <pc:sldMk cId="3443172874" sldId="379"/>
        </pc:sldMkLst>
      </pc:sldChg>
      <pc:sldChg chg="del">
        <pc:chgData name="Alexander Pashuk" userId="7f413f452a2dee94" providerId="LiveId" clId="{6E6F3F0A-A0DD-4E6A-89AD-B5F68F9712D1}" dt="2020-10-19T09:30:23.872" v="45" actId="47"/>
        <pc:sldMkLst>
          <pc:docMk/>
          <pc:sldMk cId="1134832423" sldId="380"/>
        </pc:sldMkLst>
      </pc:sldChg>
      <pc:sldChg chg="del">
        <pc:chgData name="Alexander Pashuk" userId="7f413f452a2dee94" providerId="LiveId" clId="{6E6F3F0A-A0DD-4E6A-89AD-B5F68F9712D1}" dt="2020-10-19T09:30:24.098" v="46" actId="47"/>
        <pc:sldMkLst>
          <pc:docMk/>
          <pc:sldMk cId="80695786" sldId="381"/>
        </pc:sldMkLst>
      </pc:sldChg>
      <pc:sldChg chg="del">
        <pc:chgData name="Alexander Pashuk" userId="7f413f452a2dee94" providerId="LiveId" clId="{6E6F3F0A-A0DD-4E6A-89AD-B5F68F9712D1}" dt="2020-10-19T09:30:25.371" v="51" actId="47"/>
        <pc:sldMkLst>
          <pc:docMk/>
          <pc:sldMk cId="3471532777" sldId="383"/>
        </pc:sldMkLst>
      </pc:sldChg>
      <pc:sldChg chg="del">
        <pc:chgData name="Alexander Pashuk" userId="7f413f452a2dee94" providerId="LiveId" clId="{6E6F3F0A-A0DD-4E6A-89AD-B5F68F9712D1}" dt="2020-10-19T09:30:25.627" v="52" actId="47"/>
        <pc:sldMkLst>
          <pc:docMk/>
          <pc:sldMk cId="2150553829" sldId="384"/>
        </pc:sldMkLst>
      </pc:sldChg>
      <pc:sldChg chg="del">
        <pc:chgData name="Alexander Pashuk" userId="7f413f452a2dee94" providerId="LiveId" clId="{6E6F3F0A-A0DD-4E6A-89AD-B5F68F9712D1}" dt="2020-10-19T09:30:27.877" v="58" actId="47"/>
        <pc:sldMkLst>
          <pc:docMk/>
          <pc:sldMk cId="4291949190" sldId="385"/>
        </pc:sldMkLst>
      </pc:sldChg>
      <pc:sldChg chg="del">
        <pc:chgData name="Alexander Pashuk" userId="7f413f452a2dee94" providerId="LiveId" clId="{6E6F3F0A-A0DD-4E6A-89AD-B5F68F9712D1}" dt="2020-10-19T09:30:29.512" v="63" actId="47"/>
        <pc:sldMkLst>
          <pc:docMk/>
          <pc:sldMk cId="2688292453" sldId="410"/>
        </pc:sldMkLst>
      </pc:sldChg>
      <pc:sldChg chg="del">
        <pc:chgData name="Alexander Pashuk" userId="7f413f452a2dee94" providerId="LiveId" clId="{6E6F3F0A-A0DD-4E6A-89AD-B5F68F9712D1}" dt="2020-10-19T09:30:30.633" v="66" actId="47"/>
        <pc:sldMkLst>
          <pc:docMk/>
          <pc:sldMk cId="2400854737" sldId="411"/>
        </pc:sldMkLst>
      </pc:sldChg>
      <pc:sldChg chg="del">
        <pc:chgData name="Alexander Pashuk" userId="7f413f452a2dee94" providerId="LiveId" clId="{6E6F3F0A-A0DD-4E6A-89AD-B5F68F9712D1}" dt="2020-10-19T09:30:26.136" v="53" actId="47"/>
        <pc:sldMkLst>
          <pc:docMk/>
          <pc:sldMk cId="2071822648" sldId="412"/>
        </pc:sldMkLst>
      </pc:sldChg>
      <pc:sldChg chg="del">
        <pc:chgData name="Alexander Pashuk" userId="7f413f452a2dee94" providerId="LiveId" clId="{6E6F3F0A-A0DD-4E6A-89AD-B5F68F9712D1}" dt="2020-10-19T09:30:26.406" v="54" actId="47"/>
        <pc:sldMkLst>
          <pc:docMk/>
          <pc:sldMk cId="3893788590" sldId="413"/>
        </pc:sldMkLst>
      </pc:sldChg>
      <pc:sldChg chg="del">
        <pc:chgData name="Alexander Pashuk" userId="7f413f452a2dee94" providerId="LiveId" clId="{6E6F3F0A-A0DD-4E6A-89AD-B5F68F9712D1}" dt="2020-10-19T09:30:26.661" v="55" actId="47"/>
        <pc:sldMkLst>
          <pc:docMk/>
          <pc:sldMk cId="2371006163" sldId="414"/>
        </pc:sldMkLst>
      </pc:sldChg>
      <pc:sldChg chg="del">
        <pc:chgData name="Alexander Pashuk" userId="7f413f452a2dee94" providerId="LiveId" clId="{6E6F3F0A-A0DD-4E6A-89AD-B5F68F9712D1}" dt="2020-10-19T09:30:27.107" v="56" actId="47"/>
        <pc:sldMkLst>
          <pc:docMk/>
          <pc:sldMk cId="588852149" sldId="415"/>
        </pc:sldMkLst>
      </pc:sldChg>
      <pc:sldChg chg="del">
        <pc:chgData name="Alexander Pashuk" userId="7f413f452a2dee94" providerId="LiveId" clId="{6E6F3F0A-A0DD-4E6A-89AD-B5F68F9712D1}" dt="2020-10-19T09:30:27.523" v="57" actId="47"/>
        <pc:sldMkLst>
          <pc:docMk/>
          <pc:sldMk cId="3383411987" sldId="416"/>
        </pc:sldMkLst>
      </pc:sldChg>
      <pc:sldChg chg="del">
        <pc:chgData name="Alexander Pashuk" userId="7f413f452a2dee94" providerId="LiveId" clId="{6E6F3F0A-A0DD-4E6A-89AD-B5F68F9712D1}" dt="2020-10-19T09:30:25.123" v="50" actId="47"/>
        <pc:sldMkLst>
          <pc:docMk/>
          <pc:sldMk cId="241470001" sldId="417"/>
        </pc:sldMkLst>
      </pc:sldChg>
      <pc:sldChg chg="del">
        <pc:chgData name="Alexander Pashuk" userId="7f413f452a2dee94" providerId="LiveId" clId="{6E6F3F0A-A0DD-4E6A-89AD-B5F68F9712D1}" dt="2020-10-19T09:30:23.397" v="44" actId="47"/>
        <pc:sldMkLst>
          <pc:docMk/>
          <pc:sldMk cId="4209408621" sldId="418"/>
        </pc:sldMkLst>
      </pc:sldChg>
      <pc:sldChg chg="del">
        <pc:chgData name="Alexander Pashuk" userId="7f413f452a2dee94" providerId="LiveId" clId="{6E6F3F0A-A0DD-4E6A-89AD-B5F68F9712D1}" dt="2020-10-19T09:30:30.320" v="65" actId="47"/>
        <pc:sldMkLst>
          <pc:docMk/>
          <pc:sldMk cId="443426584" sldId="419"/>
        </pc:sldMkLst>
      </pc:sldChg>
      <pc:sldChg chg="del">
        <pc:chgData name="Alexander Pashuk" userId="7f413f452a2dee94" providerId="LiveId" clId="{6E6F3F0A-A0DD-4E6A-89AD-B5F68F9712D1}" dt="2020-10-19T09:30:31.108" v="67" actId="47"/>
        <pc:sldMkLst>
          <pc:docMk/>
          <pc:sldMk cId="552057303" sldId="420"/>
        </pc:sldMkLst>
      </pc:sldChg>
      <pc:sldChg chg="del">
        <pc:chgData name="Alexander Pashuk" userId="7f413f452a2dee94" providerId="LiveId" clId="{6E6F3F0A-A0DD-4E6A-89AD-B5F68F9712D1}" dt="2020-10-19T09:30:32.236" v="70" actId="47"/>
        <pc:sldMkLst>
          <pc:docMk/>
          <pc:sldMk cId="90272113" sldId="421"/>
        </pc:sldMkLst>
      </pc:sldChg>
      <pc:sldChg chg="del">
        <pc:chgData name="Alexander Pashuk" userId="7f413f452a2dee94" providerId="LiveId" clId="{6E6F3F0A-A0DD-4E6A-89AD-B5F68F9712D1}" dt="2020-10-19T09:30:31.477" v="68" actId="47"/>
        <pc:sldMkLst>
          <pc:docMk/>
          <pc:sldMk cId="3913572026" sldId="422"/>
        </pc:sldMkLst>
      </pc:sldChg>
      <pc:sldChg chg="del">
        <pc:chgData name="Alexander Pashuk" userId="7f413f452a2dee94" providerId="LiveId" clId="{6E6F3F0A-A0DD-4E6A-89AD-B5F68F9712D1}" dt="2020-10-19T09:30:32.633" v="71" actId="47"/>
        <pc:sldMkLst>
          <pc:docMk/>
          <pc:sldMk cId="2933975674" sldId="423"/>
        </pc:sldMkLst>
      </pc:sldChg>
      <pc:sldChg chg="del">
        <pc:chgData name="Alexander Pashuk" userId="7f413f452a2dee94" providerId="LiveId" clId="{6E6F3F0A-A0DD-4E6A-89AD-B5F68F9712D1}" dt="2020-10-19T09:30:33.079" v="72" actId="47"/>
        <pc:sldMkLst>
          <pc:docMk/>
          <pc:sldMk cId="4184205198" sldId="424"/>
        </pc:sldMkLst>
      </pc:sldChg>
      <pc:sldChg chg="del">
        <pc:chgData name="Alexander Pashuk" userId="7f413f452a2dee94" providerId="LiveId" clId="{6E6F3F0A-A0DD-4E6A-89AD-B5F68F9712D1}" dt="2020-10-19T09:30:33.567" v="73" actId="47"/>
        <pc:sldMkLst>
          <pc:docMk/>
          <pc:sldMk cId="1757743466" sldId="425"/>
        </pc:sldMkLst>
      </pc:sldChg>
      <pc:sldChg chg="del">
        <pc:chgData name="Alexander Pashuk" userId="7f413f452a2dee94" providerId="LiveId" clId="{6E6F3F0A-A0DD-4E6A-89AD-B5F68F9712D1}" dt="2020-10-19T09:30:34.008" v="74" actId="47"/>
        <pc:sldMkLst>
          <pc:docMk/>
          <pc:sldMk cId="1368406360" sldId="426"/>
        </pc:sldMkLst>
      </pc:sldChg>
      <pc:sldChg chg="addSp delSp modSp add del mod modClrScheme chgLayout">
        <pc:chgData name="Alexander Pashuk" userId="7f413f452a2dee94" providerId="LiveId" clId="{6E6F3F0A-A0DD-4E6A-89AD-B5F68F9712D1}" dt="2020-10-19T12:57:18.724" v="5997" actId="1076"/>
        <pc:sldMkLst>
          <pc:docMk/>
          <pc:sldMk cId="1447048179" sldId="427"/>
        </pc:sldMkLst>
        <pc:spChg chg="mod ord">
          <ac:chgData name="Alexander Pashuk" userId="7f413f452a2dee94" providerId="LiveId" clId="{6E6F3F0A-A0DD-4E6A-89AD-B5F68F9712D1}" dt="2020-10-19T12:46:55.205" v="5394" actId="700"/>
          <ac:spMkLst>
            <pc:docMk/>
            <pc:sldMk cId="1447048179" sldId="427"/>
            <ac:spMk id="2" creationId="{0D2B4D0F-31E4-4814-9C36-E8DCD7E4B6C9}"/>
          </ac:spMkLst>
        </pc:spChg>
        <pc:spChg chg="mod ord">
          <ac:chgData name="Alexander Pashuk" userId="7f413f452a2dee94" providerId="LiveId" clId="{6E6F3F0A-A0DD-4E6A-89AD-B5F68F9712D1}" dt="2020-10-19T12:49:39.995" v="5515" actId="20577"/>
          <ac:spMkLst>
            <pc:docMk/>
            <pc:sldMk cId="1447048179" sldId="427"/>
            <ac:spMk id="4" creationId="{2E6AEDD6-9D3F-4CCC-B181-A8A88F2CD1A3}"/>
          </ac:spMkLst>
        </pc:spChg>
        <pc:picChg chg="add mod">
          <ac:chgData name="Alexander Pashuk" userId="7f413f452a2dee94" providerId="LiveId" clId="{6E6F3F0A-A0DD-4E6A-89AD-B5F68F9712D1}" dt="2020-10-19T12:57:18.724" v="5997" actId="1076"/>
          <ac:picMkLst>
            <pc:docMk/>
            <pc:sldMk cId="1447048179" sldId="427"/>
            <ac:picMk id="3" creationId="{6F4BC427-FE1F-44E8-887A-828F806C25CB}"/>
          </ac:picMkLst>
        </pc:picChg>
        <pc:picChg chg="del mod ord">
          <ac:chgData name="Alexander Pashuk" userId="7f413f452a2dee94" providerId="LiveId" clId="{6E6F3F0A-A0DD-4E6A-89AD-B5F68F9712D1}" dt="2020-10-19T12:46:56.869" v="5395" actId="478"/>
          <ac:picMkLst>
            <pc:docMk/>
            <pc:sldMk cId="1447048179" sldId="427"/>
            <ac:picMk id="6" creationId="{40020EC9-6A88-4305-AD65-72677D4ED713}"/>
          </ac:picMkLst>
        </pc:picChg>
      </pc:sldChg>
      <pc:sldChg chg="add del">
        <pc:chgData name="Alexander Pashuk" userId="7f413f452a2dee94" providerId="LiveId" clId="{6E6F3F0A-A0DD-4E6A-89AD-B5F68F9712D1}" dt="2020-10-19T09:30:43.628" v="85" actId="47"/>
        <pc:sldMkLst>
          <pc:docMk/>
          <pc:sldMk cId="2798978432" sldId="428"/>
        </pc:sldMkLst>
      </pc:sldChg>
      <pc:sldChg chg="del">
        <pc:chgData name="Alexander Pashuk" userId="7f413f452a2dee94" providerId="LiveId" clId="{6E6F3F0A-A0DD-4E6A-89AD-B5F68F9712D1}" dt="2020-10-19T09:30:28.113" v="59" actId="47"/>
        <pc:sldMkLst>
          <pc:docMk/>
          <pc:sldMk cId="3757733576" sldId="429"/>
        </pc:sldMkLst>
      </pc:sldChg>
      <pc:sldChg chg="del">
        <pc:chgData name="Alexander Pashuk" userId="7f413f452a2dee94" providerId="LiveId" clId="{6E6F3F0A-A0DD-4E6A-89AD-B5F68F9712D1}" dt="2020-10-19T09:30:28.340" v="60" actId="47"/>
        <pc:sldMkLst>
          <pc:docMk/>
          <pc:sldMk cId="2077319425" sldId="430"/>
        </pc:sldMkLst>
      </pc:sldChg>
      <pc:sldChg chg="del">
        <pc:chgData name="Alexander Pashuk" userId="7f413f452a2dee94" providerId="LiveId" clId="{6E6F3F0A-A0DD-4E6A-89AD-B5F68F9712D1}" dt="2020-10-19T09:30:28.704" v="61" actId="47"/>
        <pc:sldMkLst>
          <pc:docMk/>
          <pc:sldMk cId="3514882953" sldId="431"/>
        </pc:sldMkLst>
      </pc:sldChg>
      <pc:sldChg chg="del">
        <pc:chgData name="Alexander Pashuk" userId="7f413f452a2dee94" providerId="LiveId" clId="{6E6F3F0A-A0DD-4E6A-89AD-B5F68F9712D1}" dt="2020-10-19T09:30:29.120" v="62" actId="47"/>
        <pc:sldMkLst>
          <pc:docMk/>
          <pc:sldMk cId="1382696937" sldId="432"/>
        </pc:sldMkLst>
      </pc:sldChg>
      <pc:sldChg chg="modSp add del mod">
        <pc:chgData name="Alexander Pashuk" userId="7f413f452a2dee94" providerId="LiveId" clId="{6E6F3F0A-A0DD-4E6A-89AD-B5F68F9712D1}" dt="2020-10-19T12:57:06.235" v="5994" actId="20577"/>
        <pc:sldMkLst>
          <pc:docMk/>
          <pc:sldMk cId="92740623" sldId="433"/>
        </pc:sldMkLst>
        <pc:spChg chg="mod">
          <ac:chgData name="Alexander Pashuk" userId="7f413f452a2dee94" providerId="LiveId" clId="{6E6F3F0A-A0DD-4E6A-89AD-B5F68F9712D1}" dt="2020-10-19T12:57:06.235" v="5994" actId="20577"/>
          <ac:spMkLst>
            <pc:docMk/>
            <pc:sldMk cId="92740623" sldId="433"/>
            <ac:spMk id="4" creationId="{2E6AEDD6-9D3F-4CCC-B181-A8A88F2CD1A3}"/>
          </ac:spMkLst>
        </pc:spChg>
      </pc:sldChg>
      <pc:sldChg chg="del">
        <pc:chgData name="Alexander Pashuk" userId="7f413f452a2dee94" providerId="LiveId" clId="{6E6F3F0A-A0DD-4E6A-89AD-B5F68F9712D1}" dt="2020-10-19T09:30:29.872" v="64" actId="47"/>
        <pc:sldMkLst>
          <pc:docMk/>
          <pc:sldMk cId="4193906787" sldId="434"/>
        </pc:sldMkLst>
      </pc:sldChg>
      <pc:sldChg chg="del">
        <pc:chgData name="Alexander Pashuk" userId="7f413f452a2dee94" providerId="LiveId" clId="{6E6F3F0A-A0DD-4E6A-89AD-B5F68F9712D1}" dt="2020-10-19T09:30:21.873" v="41" actId="47"/>
        <pc:sldMkLst>
          <pc:docMk/>
          <pc:sldMk cId="1396071855" sldId="435"/>
        </pc:sldMkLst>
      </pc:sldChg>
      <pc:sldChg chg="addSp delSp modSp add del mod">
        <pc:chgData name="Alexander Pashuk" userId="7f413f452a2dee94" providerId="LiveId" clId="{6E6F3F0A-A0DD-4E6A-89AD-B5F68F9712D1}" dt="2020-10-19T09:52:03.868" v="409" actId="1076"/>
        <pc:sldMkLst>
          <pc:docMk/>
          <pc:sldMk cId="2170472667" sldId="436"/>
        </pc:sldMkLst>
        <pc:spChg chg="add del mod">
          <ac:chgData name="Alexander Pashuk" userId="7f413f452a2dee94" providerId="LiveId" clId="{6E6F3F0A-A0DD-4E6A-89AD-B5F68F9712D1}" dt="2020-10-19T09:51:56.795" v="404"/>
          <ac:spMkLst>
            <pc:docMk/>
            <pc:sldMk cId="2170472667" sldId="436"/>
            <ac:spMk id="3" creationId="{30AD6FE6-902F-4F31-B5EA-3BDDA313BB1A}"/>
          </ac:spMkLst>
        </pc:spChg>
        <pc:picChg chg="add mod">
          <ac:chgData name="Alexander Pashuk" userId="7f413f452a2dee94" providerId="LiveId" clId="{6E6F3F0A-A0DD-4E6A-89AD-B5F68F9712D1}" dt="2020-10-19T09:52:03.868" v="409" actId="1076"/>
          <ac:picMkLst>
            <pc:docMk/>
            <pc:sldMk cId="2170472667" sldId="436"/>
            <ac:picMk id="5" creationId="{E30633AB-41A9-4C4F-B849-D919664F080E}"/>
          </ac:picMkLst>
        </pc:picChg>
        <pc:picChg chg="del">
          <ac:chgData name="Alexander Pashuk" userId="7f413f452a2dee94" providerId="LiveId" clId="{6E6F3F0A-A0DD-4E6A-89AD-B5F68F9712D1}" dt="2020-10-19T09:51:55.311" v="402" actId="478"/>
          <ac:picMkLst>
            <pc:docMk/>
            <pc:sldMk cId="2170472667" sldId="436"/>
            <ac:picMk id="3076" creationId="{C2848848-8744-493A-8387-6FB11CFB26F7}"/>
          </ac:picMkLst>
        </pc:picChg>
      </pc:sldChg>
      <pc:sldChg chg="del">
        <pc:chgData name="Alexander Pashuk" userId="7f413f452a2dee94" providerId="LiveId" clId="{6E6F3F0A-A0DD-4E6A-89AD-B5F68F9712D1}" dt="2020-10-19T09:30:24.593" v="48" actId="47"/>
        <pc:sldMkLst>
          <pc:docMk/>
          <pc:sldMk cId="661114883" sldId="437"/>
        </pc:sldMkLst>
      </pc:sldChg>
      <pc:sldChg chg="modSp new mod">
        <pc:chgData name="Alexander Pashuk" userId="7f413f452a2dee94" providerId="LiveId" clId="{6E6F3F0A-A0DD-4E6A-89AD-B5F68F9712D1}" dt="2020-10-19T09:55:48.906" v="467" actId="27636"/>
        <pc:sldMkLst>
          <pc:docMk/>
          <pc:sldMk cId="1666059257" sldId="437"/>
        </pc:sldMkLst>
        <pc:spChg chg="mod">
          <ac:chgData name="Alexander Pashuk" userId="7f413f452a2dee94" providerId="LiveId" clId="{6E6F3F0A-A0DD-4E6A-89AD-B5F68F9712D1}" dt="2020-10-19T09:52:44.651" v="457" actId="20577"/>
          <ac:spMkLst>
            <pc:docMk/>
            <pc:sldMk cId="1666059257" sldId="437"/>
            <ac:spMk id="2" creationId="{50ACBD3E-3AEA-4EC1-8502-FFB9799195BE}"/>
          </ac:spMkLst>
        </pc:spChg>
        <pc:spChg chg="mod">
          <ac:chgData name="Alexander Pashuk" userId="7f413f452a2dee94" providerId="LiveId" clId="{6E6F3F0A-A0DD-4E6A-89AD-B5F68F9712D1}" dt="2020-10-19T09:55:48.906" v="467" actId="27636"/>
          <ac:spMkLst>
            <pc:docMk/>
            <pc:sldMk cId="1666059257" sldId="437"/>
            <ac:spMk id="3" creationId="{5C7EA3E1-BEB8-4292-9030-317C00A39079}"/>
          </ac:spMkLst>
        </pc:spChg>
      </pc:sldChg>
      <pc:sldChg chg="modSp new mod">
        <pc:chgData name="Alexander Pashuk" userId="7f413f452a2dee94" providerId="LiveId" clId="{6E6F3F0A-A0DD-4E6A-89AD-B5F68F9712D1}" dt="2020-10-19T09:59:36.323" v="605" actId="27636"/>
        <pc:sldMkLst>
          <pc:docMk/>
          <pc:sldMk cId="1529847622" sldId="438"/>
        </pc:sldMkLst>
        <pc:spChg chg="mod">
          <ac:chgData name="Alexander Pashuk" userId="7f413f452a2dee94" providerId="LiveId" clId="{6E6F3F0A-A0DD-4E6A-89AD-B5F68F9712D1}" dt="2020-10-19T09:58:04.685" v="474" actId="122"/>
          <ac:spMkLst>
            <pc:docMk/>
            <pc:sldMk cId="1529847622" sldId="438"/>
            <ac:spMk id="2" creationId="{1869649A-7573-40E9-A727-28BDE0F84114}"/>
          </ac:spMkLst>
        </pc:spChg>
        <pc:spChg chg="mod">
          <ac:chgData name="Alexander Pashuk" userId="7f413f452a2dee94" providerId="LiveId" clId="{6E6F3F0A-A0DD-4E6A-89AD-B5F68F9712D1}" dt="2020-10-19T09:59:36.323" v="605" actId="27636"/>
          <ac:spMkLst>
            <pc:docMk/>
            <pc:sldMk cId="1529847622" sldId="438"/>
            <ac:spMk id="3" creationId="{BCF7F653-0461-4DA6-B799-BF6B0A36DD98}"/>
          </ac:spMkLst>
        </pc:spChg>
      </pc:sldChg>
      <pc:sldChg chg="del">
        <pc:chgData name="Alexander Pashuk" userId="7f413f452a2dee94" providerId="LiveId" clId="{6E6F3F0A-A0DD-4E6A-89AD-B5F68F9712D1}" dt="2020-10-19T09:30:23.148" v="43" actId="47"/>
        <pc:sldMkLst>
          <pc:docMk/>
          <pc:sldMk cId="2382938439" sldId="438"/>
        </pc:sldMkLst>
      </pc:sldChg>
      <pc:sldChg chg="addSp delSp modSp new mod ord">
        <pc:chgData name="Alexander Pashuk" userId="7f413f452a2dee94" providerId="LiveId" clId="{6E6F3F0A-A0DD-4E6A-89AD-B5F68F9712D1}" dt="2020-10-19T10:04:55.090" v="611"/>
        <pc:sldMkLst>
          <pc:docMk/>
          <pc:sldMk cId="2868033643" sldId="439"/>
        </pc:sldMkLst>
        <pc:spChg chg="del mod">
          <ac:chgData name="Alexander Pashuk" userId="7f413f452a2dee94" providerId="LiveId" clId="{6E6F3F0A-A0DD-4E6A-89AD-B5F68F9712D1}" dt="2020-10-19T10:04:36.673" v="607"/>
          <ac:spMkLst>
            <pc:docMk/>
            <pc:sldMk cId="2868033643" sldId="439"/>
            <ac:spMk id="3" creationId="{3F8B95A6-C85A-47E2-9AEE-142891FFBFAE}"/>
          </ac:spMkLst>
        </pc:spChg>
        <pc:picChg chg="add mod">
          <ac:chgData name="Alexander Pashuk" userId="7f413f452a2dee94" providerId="LiveId" clId="{6E6F3F0A-A0DD-4E6A-89AD-B5F68F9712D1}" dt="2020-10-19T10:04:44.059" v="609" actId="1076"/>
          <ac:picMkLst>
            <pc:docMk/>
            <pc:sldMk cId="2868033643" sldId="439"/>
            <ac:picMk id="3074" creationId="{25A180A5-8DA5-4B65-906E-AA3CCA88CBCF}"/>
          </ac:picMkLst>
        </pc:picChg>
      </pc:sldChg>
      <pc:sldChg chg="del">
        <pc:chgData name="Alexander Pashuk" userId="7f413f452a2dee94" providerId="LiveId" clId="{6E6F3F0A-A0DD-4E6A-89AD-B5F68F9712D1}" dt="2020-10-19T09:30:01.884" v="26" actId="47"/>
        <pc:sldMkLst>
          <pc:docMk/>
          <pc:sldMk cId="4043191196" sldId="439"/>
        </pc:sldMkLst>
      </pc:sldChg>
      <pc:sldChg chg="del">
        <pc:chgData name="Alexander Pashuk" userId="7f413f452a2dee94" providerId="LiveId" clId="{6E6F3F0A-A0DD-4E6A-89AD-B5F68F9712D1}" dt="2020-10-19T09:30:31.753" v="69" actId="47"/>
        <pc:sldMkLst>
          <pc:docMk/>
          <pc:sldMk cId="27991853" sldId="440"/>
        </pc:sldMkLst>
      </pc:sldChg>
      <pc:sldChg chg="addSp delSp modSp new mod">
        <pc:chgData name="Alexander Pashuk" userId="7f413f452a2dee94" providerId="LiveId" clId="{6E6F3F0A-A0DD-4E6A-89AD-B5F68F9712D1}" dt="2020-10-19T10:08:02.064" v="692" actId="122"/>
        <pc:sldMkLst>
          <pc:docMk/>
          <pc:sldMk cId="3306726628" sldId="440"/>
        </pc:sldMkLst>
        <pc:spChg chg="mod">
          <ac:chgData name="Alexander Pashuk" userId="7f413f452a2dee94" providerId="LiveId" clId="{6E6F3F0A-A0DD-4E6A-89AD-B5F68F9712D1}" dt="2020-10-19T10:08:02.064" v="692" actId="122"/>
          <ac:spMkLst>
            <pc:docMk/>
            <pc:sldMk cId="3306726628" sldId="440"/>
            <ac:spMk id="2" creationId="{C78D070D-93EF-4DBE-BAED-C21CE9F6D8AF}"/>
          </ac:spMkLst>
        </pc:spChg>
        <pc:spChg chg="del mod">
          <ac:chgData name="Alexander Pashuk" userId="7f413f452a2dee94" providerId="LiveId" clId="{6E6F3F0A-A0DD-4E6A-89AD-B5F68F9712D1}" dt="2020-10-19T10:07:59.808" v="682"/>
          <ac:spMkLst>
            <pc:docMk/>
            <pc:sldMk cId="3306726628" sldId="440"/>
            <ac:spMk id="3" creationId="{91C2F2CB-C734-43CF-B045-8B58F2DC3229}"/>
          </ac:spMkLst>
        </pc:spChg>
        <pc:picChg chg="add mod">
          <ac:chgData name="Alexander Pashuk" userId="7f413f452a2dee94" providerId="LiveId" clId="{6E6F3F0A-A0DD-4E6A-89AD-B5F68F9712D1}" dt="2020-10-19T10:07:59.808" v="682"/>
          <ac:picMkLst>
            <pc:docMk/>
            <pc:sldMk cId="3306726628" sldId="440"/>
            <ac:picMk id="4" creationId="{4C308623-1420-45AE-9AF3-3B37AC21320D}"/>
          </ac:picMkLst>
        </pc:picChg>
      </pc:sldChg>
      <pc:sldChg chg="del">
        <pc:chgData name="Alexander Pashuk" userId="7f413f452a2dee94" providerId="LiveId" clId="{6E6F3F0A-A0DD-4E6A-89AD-B5F68F9712D1}" dt="2020-10-19T09:29:50.656" v="0" actId="47"/>
        <pc:sldMkLst>
          <pc:docMk/>
          <pc:sldMk cId="653284903" sldId="441"/>
        </pc:sldMkLst>
      </pc:sldChg>
      <pc:sldChg chg="modSp new mod">
        <pc:chgData name="Alexander Pashuk" userId="7f413f452a2dee94" providerId="LiveId" clId="{6E6F3F0A-A0DD-4E6A-89AD-B5F68F9712D1}" dt="2020-10-19T10:10:41.810" v="967" actId="20577"/>
        <pc:sldMkLst>
          <pc:docMk/>
          <pc:sldMk cId="2567284110" sldId="441"/>
        </pc:sldMkLst>
        <pc:spChg chg="mod">
          <ac:chgData name="Alexander Pashuk" userId="7f413f452a2dee94" providerId="LiveId" clId="{6E6F3F0A-A0DD-4E6A-89AD-B5F68F9712D1}" dt="2020-10-19T10:09:46.549" v="718" actId="122"/>
          <ac:spMkLst>
            <pc:docMk/>
            <pc:sldMk cId="2567284110" sldId="441"/>
            <ac:spMk id="2" creationId="{3DE55E69-3DB9-4E71-B819-C1469CFF9623}"/>
          </ac:spMkLst>
        </pc:spChg>
        <pc:spChg chg="mod">
          <ac:chgData name="Alexander Pashuk" userId="7f413f452a2dee94" providerId="LiveId" clId="{6E6F3F0A-A0DD-4E6A-89AD-B5F68F9712D1}" dt="2020-10-19T10:10:41.810" v="967" actId="20577"/>
          <ac:spMkLst>
            <pc:docMk/>
            <pc:sldMk cId="2567284110" sldId="441"/>
            <ac:spMk id="3" creationId="{A6B210B3-3493-4A20-8573-0EDC85204F96}"/>
          </ac:spMkLst>
        </pc:spChg>
      </pc:sldChg>
      <pc:sldChg chg="modSp new mod">
        <pc:chgData name="Alexander Pashuk" userId="7f413f452a2dee94" providerId="LiveId" clId="{6E6F3F0A-A0DD-4E6A-89AD-B5F68F9712D1}" dt="2020-10-19T10:14:03.660" v="1446" actId="123"/>
        <pc:sldMkLst>
          <pc:docMk/>
          <pc:sldMk cId="1914805077" sldId="442"/>
        </pc:sldMkLst>
        <pc:spChg chg="mod">
          <ac:chgData name="Alexander Pashuk" userId="7f413f452a2dee94" providerId="LiveId" clId="{6E6F3F0A-A0DD-4E6A-89AD-B5F68F9712D1}" dt="2020-10-19T10:11:37.475" v="1004" actId="20577"/>
          <ac:spMkLst>
            <pc:docMk/>
            <pc:sldMk cId="1914805077" sldId="442"/>
            <ac:spMk id="2" creationId="{E9AF3BA3-D2F1-45E5-A96B-E97D60F74C55}"/>
          </ac:spMkLst>
        </pc:spChg>
        <pc:spChg chg="mod">
          <ac:chgData name="Alexander Pashuk" userId="7f413f452a2dee94" providerId="LiveId" clId="{6E6F3F0A-A0DD-4E6A-89AD-B5F68F9712D1}" dt="2020-10-19T10:14:03.660" v="1446" actId="123"/>
          <ac:spMkLst>
            <pc:docMk/>
            <pc:sldMk cId="1914805077" sldId="442"/>
            <ac:spMk id="3" creationId="{0395E167-644D-41D2-ADF2-615FD7E75C02}"/>
          </ac:spMkLst>
        </pc:spChg>
      </pc:sldChg>
      <pc:sldChg chg="modSp new mod">
        <pc:chgData name="Alexander Pashuk" userId="7f413f452a2dee94" providerId="LiveId" clId="{6E6F3F0A-A0DD-4E6A-89AD-B5F68F9712D1}" dt="2020-10-19T10:16:42.485" v="1785" actId="123"/>
        <pc:sldMkLst>
          <pc:docMk/>
          <pc:sldMk cId="4106345902" sldId="443"/>
        </pc:sldMkLst>
        <pc:spChg chg="mod">
          <ac:chgData name="Alexander Pashuk" userId="7f413f452a2dee94" providerId="LiveId" clId="{6E6F3F0A-A0DD-4E6A-89AD-B5F68F9712D1}" dt="2020-10-19T10:14:14.617" v="1469" actId="122"/>
          <ac:spMkLst>
            <pc:docMk/>
            <pc:sldMk cId="4106345902" sldId="443"/>
            <ac:spMk id="2" creationId="{ABC422C5-B792-417A-A0D6-BF50C1473589}"/>
          </ac:spMkLst>
        </pc:spChg>
        <pc:spChg chg="mod">
          <ac:chgData name="Alexander Pashuk" userId="7f413f452a2dee94" providerId="LiveId" clId="{6E6F3F0A-A0DD-4E6A-89AD-B5F68F9712D1}" dt="2020-10-19T10:16:42.485" v="1785" actId="123"/>
          <ac:spMkLst>
            <pc:docMk/>
            <pc:sldMk cId="4106345902" sldId="443"/>
            <ac:spMk id="3" creationId="{D3AB8E62-083C-4E48-BAA6-5C29F7A9940A}"/>
          </ac:spMkLst>
        </pc:spChg>
      </pc:sldChg>
      <pc:sldChg chg="addSp delSp modSp new mod">
        <pc:chgData name="Alexander Pashuk" userId="7f413f452a2dee94" providerId="LiveId" clId="{6E6F3F0A-A0DD-4E6A-89AD-B5F68F9712D1}" dt="2020-10-19T10:27:59.460" v="1791" actId="1076"/>
        <pc:sldMkLst>
          <pc:docMk/>
          <pc:sldMk cId="687692475" sldId="444"/>
        </pc:sldMkLst>
        <pc:spChg chg="del mod">
          <ac:chgData name="Alexander Pashuk" userId="7f413f452a2dee94" providerId="LiveId" clId="{6E6F3F0A-A0DD-4E6A-89AD-B5F68F9712D1}" dt="2020-10-19T10:27:39.255" v="1787"/>
          <ac:spMkLst>
            <pc:docMk/>
            <pc:sldMk cId="687692475" sldId="444"/>
            <ac:spMk id="3" creationId="{78F167DF-1632-47B5-985A-C40808B28E38}"/>
          </ac:spMkLst>
        </pc:spChg>
        <pc:picChg chg="add mod">
          <ac:chgData name="Alexander Pashuk" userId="7f413f452a2dee94" providerId="LiveId" clId="{6E6F3F0A-A0DD-4E6A-89AD-B5F68F9712D1}" dt="2020-10-19T10:27:59.460" v="1791" actId="1076"/>
          <ac:picMkLst>
            <pc:docMk/>
            <pc:sldMk cId="687692475" sldId="444"/>
            <ac:picMk id="4098" creationId="{151CD034-1501-42C8-8969-B15840E7859A}"/>
          </ac:picMkLst>
        </pc:picChg>
      </pc:sldChg>
      <pc:sldChg chg="modSp new mod">
        <pc:chgData name="Alexander Pashuk" userId="7f413f452a2dee94" providerId="LiveId" clId="{6E6F3F0A-A0DD-4E6A-89AD-B5F68F9712D1}" dt="2020-10-19T10:32:28.560" v="1961" actId="27636"/>
        <pc:sldMkLst>
          <pc:docMk/>
          <pc:sldMk cId="557620857" sldId="445"/>
        </pc:sldMkLst>
        <pc:spChg chg="mod">
          <ac:chgData name="Alexander Pashuk" userId="7f413f452a2dee94" providerId="LiveId" clId="{6E6F3F0A-A0DD-4E6A-89AD-B5F68F9712D1}" dt="2020-10-19T10:28:19.291" v="1817" actId="122"/>
          <ac:spMkLst>
            <pc:docMk/>
            <pc:sldMk cId="557620857" sldId="445"/>
            <ac:spMk id="2" creationId="{2727E38A-1C33-43CD-84BC-7AD87EBFEB3F}"/>
          </ac:spMkLst>
        </pc:spChg>
        <pc:spChg chg="mod">
          <ac:chgData name="Alexander Pashuk" userId="7f413f452a2dee94" providerId="LiveId" clId="{6E6F3F0A-A0DD-4E6A-89AD-B5F68F9712D1}" dt="2020-10-19T10:32:28.560" v="1961" actId="27636"/>
          <ac:spMkLst>
            <pc:docMk/>
            <pc:sldMk cId="557620857" sldId="445"/>
            <ac:spMk id="3" creationId="{BBC4B91E-3244-409B-8E61-2E25AD79C85F}"/>
          </ac:spMkLst>
        </pc:spChg>
      </pc:sldChg>
      <pc:sldChg chg="modSp new mod">
        <pc:chgData name="Alexander Pashuk" userId="7f413f452a2dee94" providerId="LiveId" clId="{6E6F3F0A-A0DD-4E6A-89AD-B5F68F9712D1}" dt="2020-10-19T10:37:14.678" v="2415" actId="20577"/>
        <pc:sldMkLst>
          <pc:docMk/>
          <pc:sldMk cId="1963784131" sldId="446"/>
        </pc:sldMkLst>
        <pc:spChg chg="mod">
          <ac:chgData name="Alexander Pashuk" userId="7f413f452a2dee94" providerId="LiveId" clId="{6E6F3F0A-A0DD-4E6A-89AD-B5F68F9712D1}" dt="2020-10-19T10:33:36.926" v="1981" actId="122"/>
          <ac:spMkLst>
            <pc:docMk/>
            <pc:sldMk cId="1963784131" sldId="446"/>
            <ac:spMk id="2" creationId="{9679A0C9-4CFE-43A3-B08A-BF18CA241AC7}"/>
          </ac:spMkLst>
        </pc:spChg>
        <pc:spChg chg="mod">
          <ac:chgData name="Alexander Pashuk" userId="7f413f452a2dee94" providerId="LiveId" clId="{6E6F3F0A-A0DD-4E6A-89AD-B5F68F9712D1}" dt="2020-10-19T10:37:14.678" v="2415" actId="20577"/>
          <ac:spMkLst>
            <pc:docMk/>
            <pc:sldMk cId="1963784131" sldId="446"/>
            <ac:spMk id="3" creationId="{A9F4C6E7-E4B3-49D1-8462-67295CBAC0AC}"/>
          </ac:spMkLst>
        </pc:spChg>
      </pc:sldChg>
      <pc:sldChg chg="modSp new mod">
        <pc:chgData name="Alexander Pashuk" userId="7f413f452a2dee94" providerId="LiveId" clId="{6E6F3F0A-A0DD-4E6A-89AD-B5F68F9712D1}" dt="2020-10-19T10:41:10.086" v="2871" actId="20577"/>
        <pc:sldMkLst>
          <pc:docMk/>
          <pc:sldMk cId="1687095288" sldId="447"/>
        </pc:sldMkLst>
        <pc:spChg chg="mod">
          <ac:chgData name="Alexander Pashuk" userId="7f413f452a2dee94" providerId="LiveId" clId="{6E6F3F0A-A0DD-4E6A-89AD-B5F68F9712D1}" dt="2020-10-19T10:41:10.086" v="2871" actId="20577"/>
          <ac:spMkLst>
            <pc:docMk/>
            <pc:sldMk cId="1687095288" sldId="447"/>
            <ac:spMk id="2" creationId="{934EFB0A-E362-4404-B397-480E8DCA4E5E}"/>
          </ac:spMkLst>
        </pc:spChg>
        <pc:spChg chg="mod">
          <ac:chgData name="Alexander Pashuk" userId="7f413f452a2dee94" providerId="LiveId" clId="{6E6F3F0A-A0DD-4E6A-89AD-B5F68F9712D1}" dt="2020-10-19T10:41:00.924" v="2869" actId="20577"/>
          <ac:spMkLst>
            <pc:docMk/>
            <pc:sldMk cId="1687095288" sldId="447"/>
            <ac:spMk id="3" creationId="{982A92F1-A916-4A52-BC45-C139641E23F7}"/>
          </ac:spMkLst>
        </pc:spChg>
      </pc:sldChg>
      <pc:sldChg chg="modSp new mod">
        <pc:chgData name="Alexander Pashuk" userId="7f413f452a2dee94" providerId="LiveId" clId="{6E6F3F0A-A0DD-4E6A-89AD-B5F68F9712D1}" dt="2020-10-19T10:45:23.184" v="3036" actId="403"/>
        <pc:sldMkLst>
          <pc:docMk/>
          <pc:sldMk cId="2881645762" sldId="448"/>
        </pc:sldMkLst>
        <pc:spChg chg="mod">
          <ac:chgData name="Alexander Pashuk" userId="7f413f452a2dee94" providerId="LiveId" clId="{6E6F3F0A-A0DD-4E6A-89AD-B5F68F9712D1}" dt="2020-10-19T10:42:34.159" v="2990" actId="6549"/>
          <ac:spMkLst>
            <pc:docMk/>
            <pc:sldMk cId="2881645762" sldId="448"/>
            <ac:spMk id="2" creationId="{16A70BE6-04D6-4CF4-8A60-71EB09A00687}"/>
          </ac:spMkLst>
        </pc:spChg>
        <pc:spChg chg="mod">
          <ac:chgData name="Alexander Pashuk" userId="7f413f452a2dee94" providerId="LiveId" clId="{6E6F3F0A-A0DD-4E6A-89AD-B5F68F9712D1}" dt="2020-10-19T10:45:23.184" v="3036" actId="403"/>
          <ac:spMkLst>
            <pc:docMk/>
            <pc:sldMk cId="2881645762" sldId="448"/>
            <ac:spMk id="3" creationId="{E790B7F4-EA35-47B2-9FE4-869DD86B67D4}"/>
          </ac:spMkLst>
        </pc:spChg>
      </pc:sldChg>
      <pc:sldChg chg="modSp new mod">
        <pc:chgData name="Alexander Pashuk" userId="7f413f452a2dee94" providerId="LiveId" clId="{6E6F3F0A-A0DD-4E6A-89AD-B5F68F9712D1}" dt="2020-10-19T10:52:25.992" v="3253" actId="403"/>
        <pc:sldMkLst>
          <pc:docMk/>
          <pc:sldMk cId="1307334969" sldId="449"/>
        </pc:sldMkLst>
        <pc:spChg chg="mod">
          <ac:chgData name="Alexander Pashuk" userId="7f413f452a2dee94" providerId="LiveId" clId="{6E6F3F0A-A0DD-4E6A-89AD-B5F68F9712D1}" dt="2020-10-19T10:49:51.200" v="3087" actId="20577"/>
          <ac:spMkLst>
            <pc:docMk/>
            <pc:sldMk cId="1307334969" sldId="449"/>
            <ac:spMk id="2" creationId="{205F27EA-B4F9-44BC-AB97-128B76C8FC78}"/>
          </ac:spMkLst>
        </pc:spChg>
        <pc:spChg chg="mod">
          <ac:chgData name="Alexander Pashuk" userId="7f413f452a2dee94" providerId="LiveId" clId="{6E6F3F0A-A0DD-4E6A-89AD-B5F68F9712D1}" dt="2020-10-19T10:52:25.992" v="3253" actId="403"/>
          <ac:spMkLst>
            <pc:docMk/>
            <pc:sldMk cId="1307334969" sldId="449"/>
            <ac:spMk id="3" creationId="{107AE1D6-3012-460F-936C-E5DA4163467A}"/>
          </ac:spMkLst>
        </pc:spChg>
      </pc:sldChg>
      <pc:sldChg chg="modSp new mod">
        <pc:chgData name="Alexander Pashuk" userId="7f413f452a2dee94" providerId="LiveId" clId="{6E6F3F0A-A0DD-4E6A-89AD-B5F68F9712D1}" dt="2020-10-19T10:55:54.641" v="3698" actId="123"/>
        <pc:sldMkLst>
          <pc:docMk/>
          <pc:sldMk cId="3891071062" sldId="450"/>
        </pc:sldMkLst>
        <pc:spChg chg="mod">
          <ac:chgData name="Alexander Pashuk" userId="7f413f452a2dee94" providerId="LiveId" clId="{6E6F3F0A-A0DD-4E6A-89AD-B5F68F9712D1}" dt="2020-10-19T10:53:51.063" v="3278" actId="122"/>
          <ac:spMkLst>
            <pc:docMk/>
            <pc:sldMk cId="3891071062" sldId="450"/>
            <ac:spMk id="2" creationId="{52C9D651-1DAB-491E-9ECF-37B633338C69}"/>
          </ac:spMkLst>
        </pc:spChg>
        <pc:spChg chg="mod">
          <ac:chgData name="Alexander Pashuk" userId="7f413f452a2dee94" providerId="LiveId" clId="{6E6F3F0A-A0DD-4E6A-89AD-B5F68F9712D1}" dt="2020-10-19T10:55:54.641" v="3698" actId="123"/>
          <ac:spMkLst>
            <pc:docMk/>
            <pc:sldMk cId="3891071062" sldId="450"/>
            <ac:spMk id="3" creationId="{34E01315-BFA1-43E5-8EA2-2C01BD378E0B}"/>
          </ac:spMkLst>
        </pc:spChg>
      </pc:sldChg>
      <pc:sldChg chg="modSp new mod">
        <pc:chgData name="Alexander Pashuk" userId="7f413f452a2dee94" providerId="LiveId" clId="{6E6F3F0A-A0DD-4E6A-89AD-B5F68F9712D1}" dt="2020-10-19T10:59:24.727" v="3901" actId="403"/>
        <pc:sldMkLst>
          <pc:docMk/>
          <pc:sldMk cId="4248247391" sldId="451"/>
        </pc:sldMkLst>
        <pc:spChg chg="mod">
          <ac:chgData name="Alexander Pashuk" userId="7f413f452a2dee94" providerId="LiveId" clId="{6E6F3F0A-A0DD-4E6A-89AD-B5F68F9712D1}" dt="2020-10-19T10:56:21.361" v="3731" actId="122"/>
          <ac:spMkLst>
            <pc:docMk/>
            <pc:sldMk cId="4248247391" sldId="451"/>
            <ac:spMk id="2" creationId="{91E8DBC3-CBC9-4AAC-9DF4-E505B9C3D471}"/>
          </ac:spMkLst>
        </pc:spChg>
        <pc:spChg chg="mod">
          <ac:chgData name="Alexander Pashuk" userId="7f413f452a2dee94" providerId="LiveId" clId="{6E6F3F0A-A0DD-4E6A-89AD-B5F68F9712D1}" dt="2020-10-19T10:59:24.727" v="3901" actId="403"/>
          <ac:spMkLst>
            <pc:docMk/>
            <pc:sldMk cId="4248247391" sldId="451"/>
            <ac:spMk id="3" creationId="{B51FCF18-95B0-4815-A6BE-19EC37CCF7F2}"/>
          </ac:spMkLst>
        </pc:spChg>
      </pc:sldChg>
      <pc:sldChg chg="modSp new mod">
        <pc:chgData name="Alexander Pashuk" userId="7f413f452a2dee94" providerId="LiveId" clId="{6E6F3F0A-A0DD-4E6A-89AD-B5F68F9712D1}" dt="2020-10-19T11:02:00.613" v="4316" actId="20577"/>
        <pc:sldMkLst>
          <pc:docMk/>
          <pc:sldMk cId="741704599" sldId="452"/>
        </pc:sldMkLst>
        <pc:spChg chg="mod">
          <ac:chgData name="Alexander Pashuk" userId="7f413f452a2dee94" providerId="LiveId" clId="{6E6F3F0A-A0DD-4E6A-89AD-B5F68F9712D1}" dt="2020-10-19T10:59:35.468" v="3924" actId="122"/>
          <ac:spMkLst>
            <pc:docMk/>
            <pc:sldMk cId="741704599" sldId="452"/>
            <ac:spMk id="2" creationId="{80020F40-552D-4BEF-A455-72464298C4EA}"/>
          </ac:spMkLst>
        </pc:spChg>
        <pc:spChg chg="mod">
          <ac:chgData name="Alexander Pashuk" userId="7f413f452a2dee94" providerId="LiveId" clId="{6E6F3F0A-A0DD-4E6A-89AD-B5F68F9712D1}" dt="2020-10-19T11:02:00.613" v="4316" actId="20577"/>
          <ac:spMkLst>
            <pc:docMk/>
            <pc:sldMk cId="741704599" sldId="452"/>
            <ac:spMk id="3" creationId="{EB17812D-36FC-4C9C-AF7B-08EBD4C091AA}"/>
          </ac:spMkLst>
        </pc:spChg>
      </pc:sldChg>
      <pc:sldChg chg="modSp new mod">
        <pc:chgData name="Alexander Pashuk" userId="7f413f452a2dee94" providerId="LiveId" clId="{6E6F3F0A-A0DD-4E6A-89AD-B5F68F9712D1}" dt="2020-10-19T11:04:06.603" v="4354" actId="27636"/>
        <pc:sldMkLst>
          <pc:docMk/>
          <pc:sldMk cId="1575334896" sldId="453"/>
        </pc:sldMkLst>
        <pc:spChg chg="mod">
          <ac:chgData name="Alexander Pashuk" userId="7f413f452a2dee94" providerId="LiveId" clId="{6E6F3F0A-A0DD-4E6A-89AD-B5F68F9712D1}" dt="2020-10-19T11:02:05.678" v="4323" actId="122"/>
          <ac:spMkLst>
            <pc:docMk/>
            <pc:sldMk cId="1575334896" sldId="453"/>
            <ac:spMk id="2" creationId="{C764EDD2-3BC3-4560-BB4D-466EA7A033CA}"/>
          </ac:spMkLst>
        </pc:spChg>
        <pc:spChg chg="mod">
          <ac:chgData name="Alexander Pashuk" userId="7f413f452a2dee94" providerId="LiveId" clId="{6E6F3F0A-A0DD-4E6A-89AD-B5F68F9712D1}" dt="2020-10-19T11:04:06.603" v="4354" actId="27636"/>
          <ac:spMkLst>
            <pc:docMk/>
            <pc:sldMk cId="1575334896" sldId="453"/>
            <ac:spMk id="3" creationId="{F40FCF01-F075-47B8-BFE2-EB0AB4E309B4}"/>
          </ac:spMkLst>
        </pc:spChg>
      </pc:sldChg>
      <pc:sldChg chg="modSp new mod">
        <pc:chgData name="Alexander Pashuk" userId="7f413f452a2dee94" providerId="LiveId" clId="{6E6F3F0A-A0DD-4E6A-89AD-B5F68F9712D1}" dt="2020-10-19T11:08:10.515" v="4894" actId="27636"/>
        <pc:sldMkLst>
          <pc:docMk/>
          <pc:sldMk cId="2789751910" sldId="454"/>
        </pc:sldMkLst>
        <pc:spChg chg="mod">
          <ac:chgData name="Alexander Pashuk" userId="7f413f452a2dee94" providerId="LiveId" clId="{6E6F3F0A-A0DD-4E6A-89AD-B5F68F9712D1}" dt="2020-10-19T11:05:10.477" v="4369" actId="122"/>
          <ac:spMkLst>
            <pc:docMk/>
            <pc:sldMk cId="2789751910" sldId="454"/>
            <ac:spMk id="2" creationId="{95164424-E63B-41B8-A025-B8A952D358A8}"/>
          </ac:spMkLst>
        </pc:spChg>
        <pc:spChg chg="mod">
          <ac:chgData name="Alexander Pashuk" userId="7f413f452a2dee94" providerId="LiveId" clId="{6E6F3F0A-A0DD-4E6A-89AD-B5F68F9712D1}" dt="2020-10-19T11:08:10.515" v="4894" actId="27636"/>
          <ac:spMkLst>
            <pc:docMk/>
            <pc:sldMk cId="2789751910" sldId="454"/>
            <ac:spMk id="3" creationId="{84D7D08F-A644-4606-8E81-5A1FF5FBDD3C}"/>
          </ac:spMkLst>
        </pc:spChg>
      </pc:sldChg>
      <pc:sldChg chg="modSp new mod">
        <pc:chgData name="Alexander Pashuk" userId="7f413f452a2dee94" providerId="LiveId" clId="{6E6F3F0A-A0DD-4E6A-89AD-B5F68F9712D1}" dt="2020-10-19T11:13:33.964" v="4949" actId="20577"/>
        <pc:sldMkLst>
          <pc:docMk/>
          <pc:sldMk cId="790077004" sldId="455"/>
        </pc:sldMkLst>
        <pc:spChg chg="mod">
          <ac:chgData name="Alexander Pashuk" userId="7f413f452a2dee94" providerId="LiveId" clId="{6E6F3F0A-A0DD-4E6A-89AD-B5F68F9712D1}" dt="2020-10-19T11:10:18.388" v="4914" actId="20577"/>
          <ac:spMkLst>
            <pc:docMk/>
            <pc:sldMk cId="790077004" sldId="455"/>
            <ac:spMk id="2" creationId="{85DB4998-F8AA-4E95-ABC3-29B279BD141F}"/>
          </ac:spMkLst>
        </pc:spChg>
        <pc:spChg chg="mod">
          <ac:chgData name="Alexander Pashuk" userId="7f413f452a2dee94" providerId="LiveId" clId="{6E6F3F0A-A0DD-4E6A-89AD-B5F68F9712D1}" dt="2020-10-19T11:13:33.964" v="4949" actId="20577"/>
          <ac:spMkLst>
            <pc:docMk/>
            <pc:sldMk cId="790077004" sldId="455"/>
            <ac:spMk id="3" creationId="{78F8B79E-DF66-4C0D-A673-63D4D8FF5642}"/>
          </ac:spMkLst>
        </pc:spChg>
      </pc:sldChg>
      <pc:sldChg chg="modSp new mod">
        <pc:chgData name="Alexander Pashuk" userId="7f413f452a2dee94" providerId="LiveId" clId="{6E6F3F0A-A0DD-4E6A-89AD-B5F68F9712D1}" dt="2020-10-19T11:28:13.203" v="5140" actId="123"/>
        <pc:sldMkLst>
          <pc:docMk/>
          <pc:sldMk cId="298619237" sldId="456"/>
        </pc:sldMkLst>
        <pc:spChg chg="mod">
          <ac:chgData name="Alexander Pashuk" userId="7f413f452a2dee94" providerId="LiveId" clId="{6E6F3F0A-A0DD-4E6A-89AD-B5F68F9712D1}" dt="2020-10-19T11:14:19.950" v="4974" actId="122"/>
          <ac:spMkLst>
            <pc:docMk/>
            <pc:sldMk cId="298619237" sldId="456"/>
            <ac:spMk id="2" creationId="{74AE3E2C-8876-4097-820D-CF38E0D88BF3}"/>
          </ac:spMkLst>
        </pc:spChg>
        <pc:spChg chg="mod">
          <ac:chgData name="Alexander Pashuk" userId="7f413f452a2dee94" providerId="LiveId" clId="{6E6F3F0A-A0DD-4E6A-89AD-B5F68F9712D1}" dt="2020-10-19T11:28:13.203" v="5140" actId="123"/>
          <ac:spMkLst>
            <pc:docMk/>
            <pc:sldMk cId="298619237" sldId="456"/>
            <ac:spMk id="3" creationId="{1FE6C3CA-EADE-462F-9142-AA60060CA2BD}"/>
          </ac:spMkLst>
        </pc:spChg>
      </pc:sldChg>
      <pc:sldChg chg="modSp new mod">
        <pc:chgData name="Alexander Pashuk" userId="7f413f452a2dee94" providerId="LiveId" clId="{6E6F3F0A-A0DD-4E6A-89AD-B5F68F9712D1}" dt="2020-10-19T13:01:31.452" v="6130" actId="20577"/>
        <pc:sldMkLst>
          <pc:docMk/>
          <pc:sldMk cId="3373789917" sldId="457"/>
        </pc:sldMkLst>
        <pc:spChg chg="mod">
          <ac:chgData name="Alexander Pashuk" userId="7f413f452a2dee94" providerId="LiveId" clId="{6E6F3F0A-A0DD-4E6A-89AD-B5F68F9712D1}" dt="2020-10-19T11:28:36.467" v="5163" actId="122"/>
          <ac:spMkLst>
            <pc:docMk/>
            <pc:sldMk cId="3373789917" sldId="457"/>
            <ac:spMk id="2" creationId="{60AB0B18-B76D-4511-B1A9-AFB343BF6C64}"/>
          </ac:spMkLst>
        </pc:spChg>
        <pc:spChg chg="mod">
          <ac:chgData name="Alexander Pashuk" userId="7f413f452a2dee94" providerId="LiveId" clId="{6E6F3F0A-A0DD-4E6A-89AD-B5F68F9712D1}" dt="2020-10-19T13:01:31.452" v="6130" actId="20577"/>
          <ac:spMkLst>
            <pc:docMk/>
            <pc:sldMk cId="3373789917" sldId="457"/>
            <ac:spMk id="3" creationId="{030152DC-5F44-4FD7-81F1-098CA59A43DD}"/>
          </ac:spMkLst>
        </pc:spChg>
      </pc:sldChg>
      <pc:sldChg chg="modSp new mod">
        <pc:chgData name="Alexander Pashuk" userId="7f413f452a2dee94" providerId="LiveId" clId="{6E6F3F0A-A0DD-4E6A-89AD-B5F68F9712D1}" dt="2020-10-19T13:09:09.829" v="6723" actId="20577"/>
        <pc:sldMkLst>
          <pc:docMk/>
          <pc:sldMk cId="417238208" sldId="458"/>
        </pc:sldMkLst>
        <pc:spChg chg="mod">
          <ac:chgData name="Alexander Pashuk" userId="7f413f452a2dee94" providerId="LiveId" clId="{6E6F3F0A-A0DD-4E6A-89AD-B5F68F9712D1}" dt="2020-10-19T13:03:00.277" v="6148" actId="122"/>
          <ac:spMkLst>
            <pc:docMk/>
            <pc:sldMk cId="417238208" sldId="458"/>
            <ac:spMk id="2" creationId="{507BA2F9-E060-4B7F-A55A-600137841C93}"/>
          </ac:spMkLst>
        </pc:spChg>
        <pc:spChg chg="mod">
          <ac:chgData name="Alexander Pashuk" userId="7f413f452a2dee94" providerId="LiveId" clId="{6E6F3F0A-A0DD-4E6A-89AD-B5F68F9712D1}" dt="2020-10-19T13:09:09.829" v="6723" actId="20577"/>
          <ac:spMkLst>
            <pc:docMk/>
            <pc:sldMk cId="417238208" sldId="458"/>
            <ac:spMk id="3" creationId="{1B25EF2B-711E-4D95-B47B-E519138A4E36}"/>
          </ac:spMkLst>
        </pc:spChg>
      </pc:sldChg>
      <pc:sldChg chg="modSp new mod">
        <pc:chgData name="Alexander Pashuk" userId="7f413f452a2dee94" providerId="LiveId" clId="{6E6F3F0A-A0DD-4E6A-89AD-B5F68F9712D1}" dt="2020-10-19T13:12:20.930" v="6810" actId="20577"/>
        <pc:sldMkLst>
          <pc:docMk/>
          <pc:sldMk cId="1395049205" sldId="459"/>
        </pc:sldMkLst>
        <pc:spChg chg="mod">
          <ac:chgData name="Alexander Pashuk" userId="7f413f452a2dee94" providerId="LiveId" clId="{6E6F3F0A-A0DD-4E6A-89AD-B5F68F9712D1}" dt="2020-10-19T13:11:24.908" v="6779" actId="20577"/>
          <ac:spMkLst>
            <pc:docMk/>
            <pc:sldMk cId="1395049205" sldId="459"/>
            <ac:spMk id="2" creationId="{64A0A69E-4F75-402F-A58C-1C3993AA43FD}"/>
          </ac:spMkLst>
        </pc:spChg>
        <pc:spChg chg="mod">
          <ac:chgData name="Alexander Pashuk" userId="7f413f452a2dee94" providerId="LiveId" clId="{6E6F3F0A-A0DD-4E6A-89AD-B5F68F9712D1}" dt="2020-10-19T13:12:20.930" v="6810" actId="20577"/>
          <ac:spMkLst>
            <pc:docMk/>
            <pc:sldMk cId="1395049205" sldId="459"/>
            <ac:spMk id="3" creationId="{DA942406-7AEB-4909-8EBB-9A5AAB9A8877}"/>
          </ac:spMkLst>
        </pc:spChg>
      </pc:sldChg>
      <pc:sldChg chg="modSp new mod">
        <pc:chgData name="Alexander Pashuk" userId="7f413f452a2dee94" providerId="LiveId" clId="{6E6F3F0A-A0DD-4E6A-89AD-B5F68F9712D1}" dt="2020-10-19T13:16:58.666" v="7105" actId="403"/>
        <pc:sldMkLst>
          <pc:docMk/>
          <pc:sldMk cId="3559051489" sldId="460"/>
        </pc:sldMkLst>
        <pc:spChg chg="mod">
          <ac:chgData name="Alexander Pashuk" userId="7f413f452a2dee94" providerId="LiveId" clId="{6E6F3F0A-A0DD-4E6A-89AD-B5F68F9712D1}" dt="2020-10-19T13:12:32.886" v="6830" actId="122"/>
          <ac:spMkLst>
            <pc:docMk/>
            <pc:sldMk cId="3559051489" sldId="460"/>
            <ac:spMk id="2" creationId="{38D3A6CC-7D26-4DD9-9119-A4AF9A2F16BD}"/>
          </ac:spMkLst>
        </pc:spChg>
        <pc:spChg chg="mod">
          <ac:chgData name="Alexander Pashuk" userId="7f413f452a2dee94" providerId="LiveId" clId="{6E6F3F0A-A0DD-4E6A-89AD-B5F68F9712D1}" dt="2020-10-19T13:16:58.666" v="7105" actId="403"/>
          <ac:spMkLst>
            <pc:docMk/>
            <pc:sldMk cId="3559051489" sldId="460"/>
            <ac:spMk id="3" creationId="{BE4C1051-AA0E-4A07-9DA6-E0ECC107CEAA}"/>
          </ac:spMkLst>
        </pc:spChg>
      </pc:sldChg>
      <pc:sldChg chg="modSp new mod ord">
        <pc:chgData name="Alexander Pashuk" userId="7f413f452a2dee94" providerId="LiveId" clId="{6E6F3F0A-A0DD-4E6A-89AD-B5F68F9712D1}" dt="2020-10-19T13:38:32.455" v="7521"/>
        <pc:sldMkLst>
          <pc:docMk/>
          <pc:sldMk cId="2535147173" sldId="461"/>
        </pc:sldMkLst>
        <pc:spChg chg="mod">
          <ac:chgData name="Alexander Pashuk" userId="7f413f452a2dee94" providerId="LiveId" clId="{6E6F3F0A-A0DD-4E6A-89AD-B5F68F9712D1}" dt="2020-10-19T13:19:03.810" v="7123" actId="122"/>
          <ac:spMkLst>
            <pc:docMk/>
            <pc:sldMk cId="2535147173" sldId="461"/>
            <ac:spMk id="2" creationId="{4DE98EB2-84B7-4BE1-8930-4F4D2EAC5574}"/>
          </ac:spMkLst>
        </pc:spChg>
        <pc:spChg chg="mod">
          <ac:chgData name="Alexander Pashuk" userId="7f413f452a2dee94" providerId="LiveId" clId="{6E6F3F0A-A0DD-4E6A-89AD-B5F68F9712D1}" dt="2020-10-19T13:20:54.143" v="7277" actId="403"/>
          <ac:spMkLst>
            <pc:docMk/>
            <pc:sldMk cId="2535147173" sldId="461"/>
            <ac:spMk id="3" creationId="{88C700F0-192A-4F97-B4BC-2C3E7CA06F97}"/>
          </ac:spMkLst>
        </pc:spChg>
      </pc:sldChg>
      <pc:sldChg chg="modSp new mod ord">
        <pc:chgData name="Alexander Pashuk" userId="7f413f452a2dee94" providerId="LiveId" clId="{6E6F3F0A-A0DD-4E6A-89AD-B5F68F9712D1}" dt="2020-10-19T13:38:32.455" v="7521"/>
        <pc:sldMkLst>
          <pc:docMk/>
          <pc:sldMk cId="3279659380" sldId="462"/>
        </pc:sldMkLst>
        <pc:spChg chg="mod">
          <ac:chgData name="Alexander Pashuk" userId="7f413f452a2dee94" providerId="LiveId" clId="{6E6F3F0A-A0DD-4E6A-89AD-B5F68F9712D1}" dt="2020-10-19T13:21:52.581" v="7304" actId="122"/>
          <ac:spMkLst>
            <pc:docMk/>
            <pc:sldMk cId="3279659380" sldId="462"/>
            <ac:spMk id="2" creationId="{6B3B3152-A81B-4BE2-942F-CB051D92670B}"/>
          </ac:spMkLst>
        </pc:spChg>
        <pc:spChg chg="mod">
          <ac:chgData name="Alexander Pashuk" userId="7f413f452a2dee94" providerId="LiveId" clId="{6E6F3F0A-A0DD-4E6A-89AD-B5F68F9712D1}" dt="2020-10-19T13:23:59.164" v="7333" actId="20577"/>
          <ac:spMkLst>
            <pc:docMk/>
            <pc:sldMk cId="3279659380" sldId="462"/>
            <ac:spMk id="3" creationId="{320984C5-6AFD-4A80-AF17-7EE9C7A70D87}"/>
          </ac:spMkLst>
        </pc:spChg>
      </pc:sldChg>
      <pc:sldChg chg="modSp new mod ord">
        <pc:chgData name="Alexander Pashuk" userId="7f413f452a2dee94" providerId="LiveId" clId="{6E6F3F0A-A0DD-4E6A-89AD-B5F68F9712D1}" dt="2020-10-19T13:38:32.455" v="7521"/>
        <pc:sldMkLst>
          <pc:docMk/>
          <pc:sldMk cId="1859651321" sldId="463"/>
        </pc:sldMkLst>
        <pc:spChg chg="mod">
          <ac:chgData name="Alexander Pashuk" userId="7f413f452a2dee94" providerId="LiveId" clId="{6E6F3F0A-A0DD-4E6A-89AD-B5F68F9712D1}" dt="2020-10-19T13:26:52.568" v="7355" actId="122"/>
          <ac:spMkLst>
            <pc:docMk/>
            <pc:sldMk cId="1859651321" sldId="463"/>
            <ac:spMk id="2" creationId="{C439F798-0FBC-44C1-9270-9A16E8807B79}"/>
          </ac:spMkLst>
        </pc:spChg>
        <pc:spChg chg="mod">
          <ac:chgData name="Alexander Pashuk" userId="7f413f452a2dee94" providerId="LiveId" clId="{6E6F3F0A-A0DD-4E6A-89AD-B5F68F9712D1}" dt="2020-10-19T13:27:08.557" v="7377" actId="20577"/>
          <ac:spMkLst>
            <pc:docMk/>
            <pc:sldMk cId="1859651321" sldId="463"/>
            <ac:spMk id="3" creationId="{FE8C9CDE-E966-4632-B294-7EE63258B908}"/>
          </ac:spMkLst>
        </pc:spChg>
      </pc:sldChg>
      <pc:sldChg chg="addSp delSp modSp new del mod">
        <pc:chgData name="Alexander Pashuk" userId="7f413f452a2dee94" providerId="LiveId" clId="{6E6F3F0A-A0DD-4E6A-89AD-B5F68F9712D1}" dt="2020-10-19T09:51:19.682" v="401" actId="47"/>
        <pc:sldMkLst>
          <pc:docMk/>
          <pc:sldMk cId="1853965665" sldId="464"/>
        </pc:sldMkLst>
        <pc:spChg chg="del mod">
          <ac:chgData name="Alexander Pashuk" userId="7f413f452a2dee94" providerId="LiveId" clId="{6E6F3F0A-A0DD-4E6A-89AD-B5F68F9712D1}" dt="2020-10-19T09:50:53.034" v="382"/>
          <ac:spMkLst>
            <pc:docMk/>
            <pc:sldMk cId="1853965665" sldId="464"/>
            <ac:spMk id="3" creationId="{AA5FA79C-09D3-469D-89EF-72837CE85B0B}"/>
          </ac:spMkLst>
        </pc:spChg>
        <pc:picChg chg="add mod">
          <ac:chgData name="Alexander Pashuk" userId="7f413f452a2dee94" providerId="LiveId" clId="{6E6F3F0A-A0DD-4E6A-89AD-B5F68F9712D1}" dt="2020-10-19T09:50:53.034" v="382"/>
          <ac:picMkLst>
            <pc:docMk/>
            <pc:sldMk cId="1853965665" sldId="464"/>
            <ac:picMk id="1026" creationId="{1063DC64-1FED-4956-B9E3-CCB1B241A7B3}"/>
          </ac:picMkLst>
        </pc:picChg>
      </pc:sldChg>
      <pc:sldChg chg="modSp new mod ord">
        <pc:chgData name="Alexander Pashuk" userId="7f413f452a2dee94" providerId="LiveId" clId="{6E6F3F0A-A0DD-4E6A-89AD-B5F68F9712D1}" dt="2020-10-19T13:40:42.575" v="7778" actId="20577"/>
        <pc:sldMkLst>
          <pc:docMk/>
          <pc:sldMk cId="2023631944" sldId="464"/>
        </pc:sldMkLst>
        <pc:spChg chg="mod">
          <ac:chgData name="Alexander Pashuk" userId="7f413f452a2dee94" providerId="LiveId" clId="{6E6F3F0A-A0DD-4E6A-89AD-B5F68F9712D1}" dt="2020-10-19T13:39:27.843" v="7555" actId="20577"/>
          <ac:spMkLst>
            <pc:docMk/>
            <pc:sldMk cId="2023631944" sldId="464"/>
            <ac:spMk id="2" creationId="{721C6687-B899-4AA7-85AC-6F1B7795E31B}"/>
          </ac:spMkLst>
        </pc:spChg>
        <pc:spChg chg="mod">
          <ac:chgData name="Alexander Pashuk" userId="7f413f452a2dee94" providerId="LiveId" clId="{6E6F3F0A-A0DD-4E6A-89AD-B5F68F9712D1}" dt="2020-10-19T13:40:42.575" v="7778" actId="20577"/>
          <ac:spMkLst>
            <pc:docMk/>
            <pc:sldMk cId="2023631944" sldId="464"/>
            <ac:spMk id="3" creationId="{C644A643-F639-4C8B-8186-B23685F7B72B}"/>
          </ac:spMkLst>
        </pc:spChg>
      </pc:sldChg>
      <pc:sldChg chg="modSp new mod">
        <pc:chgData name="Alexander Pashuk" userId="7f413f452a2dee94" providerId="LiveId" clId="{6E6F3F0A-A0DD-4E6A-89AD-B5F68F9712D1}" dt="2020-10-19T13:32:53.469" v="7493" actId="14100"/>
        <pc:sldMkLst>
          <pc:docMk/>
          <pc:sldMk cId="1608076022" sldId="465"/>
        </pc:sldMkLst>
        <pc:spChg chg="mod">
          <ac:chgData name="Alexander Pashuk" userId="7f413f452a2dee94" providerId="LiveId" clId="{6E6F3F0A-A0DD-4E6A-89AD-B5F68F9712D1}" dt="2020-10-19T13:30:04.254" v="7447" actId="122"/>
          <ac:spMkLst>
            <pc:docMk/>
            <pc:sldMk cId="1608076022" sldId="465"/>
            <ac:spMk id="2" creationId="{D5F443AA-BF27-485C-9EB9-FF6EC87883C1}"/>
          </ac:spMkLst>
        </pc:spChg>
        <pc:spChg chg="mod">
          <ac:chgData name="Alexander Pashuk" userId="7f413f452a2dee94" providerId="LiveId" clId="{6E6F3F0A-A0DD-4E6A-89AD-B5F68F9712D1}" dt="2020-10-19T13:32:53.469" v="7493" actId="14100"/>
          <ac:spMkLst>
            <pc:docMk/>
            <pc:sldMk cId="1608076022" sldId="465"/>
            <ac:spMk id="3" creationId="{37B0A7DB-F3D9-4CF6-85BE-90E177E79322}"/>
          </ac:spMkLst>
        </pc:spChg>
      </pc:sldChg>
      <pc:sldChg chg="addSp delSp modSp new mod">
        <pc:chgData name="Alexander Pashuk" userId="7f413f452a2dee94" providerId="LiveId" clId="{6E6F3F0A-A0DD-4E6A-89AD-B5F68F9712D1}" dt="2020-10-19T13:37:58.757" v="7517"/>
        <pc:sldMkLst>
          <pc:docMk/>
          <pc:sldMk cId="3086981278" sldId="466"/>
        </pc:sldMkLst>
        <pc:spChg chg="mod">
          <ac:chgData name="Alexander Pashuk" userId="7f413f452a2dee94" providerId="LiveId" clId="{6E6F3F0A-A0DD-4E6A-89AD-B5F68F9712D1}" dt="2020-10-19T13:37:57.571" v="7515" actId="122"/>
          <ac:spMkLst>
            <pc:docMk/>
            <pc:sldMk cId="3086981278" sldId="466"/>
            <ac:spMk id="2" creationId="{0EBF68D7-1EF2-4024-AEC4-862D5635DFD6}"/>
          </ac:spMkLst>
        </pc:spChg>
        <pc:spChg chg="del mod">
          <ac:chgData name="Alexander Pashuk" userId="7f413f452a2dee94" providerId="LiveId" clId="{6E6F3F0A-A0DD-4E6A-89AD-B5F68F9712D1}" dt="2020-10-19T13:37:58.757" v="7517"/>
          <ac:spMkLst>
            <pc:docMk/>
            <pc:sldMk cId="3086981278" sldId="466"/>
            <ac:spMk id="3" creationId="{89D01457-0DB2-47D7-A13F-4A6585C0BB0C}"/>
          </ac:spMkLst>
        </pc:spChg>
        <pc:picChg chg="add mod">
          <ac:chgData name="Alexander Pashuk" userId="7f413f452a2dee94" providerId="LiveId" clId="{6E6F3F0A-A0DD-4E6A-89AD-B5F68F9712D1}" dt="2020-10-19T13:37:58.757" v="7517"/>
          <ac:picMkLst>
            <pc:docMk/>
            <pc:sldMk cId="3086981278" sldId="466"/>
            <ac:picMk id="5122" creationId="{DB4359E5-74CA-4AB6-9955-4109E0B1D783}"/>
          </ac:picMkLst>
        </pc:picChg>
      </pc:sldChg>
      <pc:sldChg chg="new del">
        <pc:chgData name="Alexander Pashuk" userId="7f413f452a2dee94" providerId="LiveId" clId="{6E6F3F0A-A0DD-4E6A-89AD-B5F68F9712D1}" dt="2020-10-19T13:40:55.517" v="7779" actId="47"/>
        <pc:sldMkLst>
          <pc:docMk/>
          <pc:sldMk cId="4208197877" sldId="467"/>
        </pc:sldMkLst>
      </pc:sldChg>
      <pc:sldChg chg="new del">
        <pc:chgData name="Alexander Pashuk" userId="7f413f452a2dee94" providerId="LiveId" clId="{6E6F3F0A-A0DD-4E6A-89AD-B5F68F9712D1}" dt="2020-10-19T13:40:56.260" v="7780" actId="47"/>
        <pc:sldMkLst>
          <pc:docMk/>
          <pc:sldMk cId="3849142324" sldId="468"/>
        </pc:sldMkLst>
      </pc:sldChg>
      <pc:sldChg chg="modSp new mod">
        <pc:chgData name="Alexander Pashuk" userId="7f413f452a2dee94" providerId="LiveId" clId="{6E6F3F0A-A0DD-4E6A-89AD-B5F68F9712D1}" dt="2020-10-19T14:32:48.678" v="7962" actId="20577"/>
        <pc:sldMkLst>
          <pc:docMk/>
          <pc:sldMk cId="939148399" sldId="469"/>
        </pc:sldMkLst>
        <pc:spChg chg="mod">
          <ac:chgData name="Alexander Pashuk" userId="7f413f452a2dee94" providerId="LiveId" clId="{6E6F3F0A-A0DD-4E6A-89AD-B5F68F9712D1}" dt="2020-10-19T13:41:22.586" v="7809" actId="122"/>
          <ac:spMkLst>
            <pc:docMk/>
            <pc:sldMk cId="939148399" sldId="469"/>
            <ac:spMk id="2" creationId="{6D6EAAD9-2479-4701-8260-DB1843DD3998}"/>
          </ac:spMkLst>
        </pc:spChg>
        <pc:spChg chg="mod">
          <ac:chgData name="Alexander Pashuk" userId="7f413f452a2dee94" providerId="LiveId" clId="{6E6F3F0A-A0DD-4E6A-89AD-B5F68F9712D1}" dt="2020-10-19T14:32:48.678" v="7962" actId="20577"/>
          <ac:spMkLst>
            <pc:docMk/>
            <pc:sldMk cId="939148399" sldId="469"/>
            <ac:spMk id="3" creationId="{CAE83B7D-E83C-47FF-9156-3CA3CFBB2323}"/>
          </ac:spMkLst>
        </pc:spChg>
      </pc:sldChg>
      <pc:sldChg chg="addSp delSp modSp new mod">
        <pc:chgData name="Alexander Pashuk" userId="7f413f452a2dee94" providerId="LiveId" clId="{6E6F3F0A-A0DD-4E6A-89AD-B5F68F9712D1}" dt="2020-10-19T14:44:26.266" v="7985" actId="1076"/>
        <pc:sldMkLst>
          <pc:docMk/>
          <pc:sldMk cId="1737372116" sldId="470"/>
        </pc:sldMkLst>
        <pc:spChg chg="del mod">
          <ac:chgData name="Alexander Pashuk" userId="7f413f452a2dee94" providerId="LiveId" clId="{6E6F3F0A-A0DD-4E6A-89AD-B5F68F9712D1}" dt="2020-10-19T14:30:33.956" v="7954"/>
          <ac:spMkLst>
            <pc:docMk/>
            <pc:sldMk cId="1737372116" sldId="470"/>
            <ac:spMk id="3" creationId="{43587545-4F25-48DE-BFC2-F965CF5BC32B}"/>
          </ac:spMkLst>
        </pc:spChg>
        <pc:spChg chg="add del mod">
          <ac:chgData name="Alexander Pashuk" userId="7f413f452a2dee94" providerId="LiveId" clId="{6E6F3F0A-A0DD-4E6A-89AD-B5F68F9712D1}" dt="2020-10-19T14:43:04.417" v="7975"/>
          <ac:spMkLst>
            <pc:docMk/>
            <pc:sldMk cId="1737372116" sldId="470"/>
            <ac:spMk id="4" creationId="{433269EA-A7B7-46EB-AB1A-2E152A26F049}"/>
          </ac:spMkLst>
        </pc:spChg>
        <pc:spChg chg="add del mod">
          <ac:chgData name="Alexander Pashuk" userId="7f413f452a2dee94" providerId="LiveId" clId="{6E6F3F0A-A0DD-4E6A-89AD-B5F68F9712D1}" dt="2020-10-19T14:44:17.523" v="7982"/>
          <ac:spMkLst>
            <pc:docMk/>
            <pc:sldMk cId="1737372116" sldId="470"/>
            <ac:spMk id="5" creationId="{E918A7BA-4012-489A-962A-7AAB6862150B}"/>
          </ac:spMkLst>
        </pc:spChg>
        <pc:picChg chg="add del mod">
          <ac:chgData name="Alexander Pashuk" userId="7f413f452a2dee94" providerId="LiveId" clId="{6E6F3F0A-A0DD-4E6A-89AD-B5F68F9712D1}" dt="2020-10-19T14:43:02.785" v="7973" actId="478"/>
          <ac:picMkLst>
            <pc:docMk/>
            <pc:sldMk cId="1737372116" sldId="470"/>
            <ac:picMk id="7170" creationId="{3A6205C3-30B6-4448-A190-D9E44D74D9A3}"/>
          </ac:picMkLst>
        </pc:picChg>
        <pc:picChg chg="add del mod">
          <ac:chgData name="Alexander Pashuk" userId="7f413f452a2dee94" providerId="LiveId" clId="{6E6F3F0A-A0DD-4E6A-89AD-B5F68F9712D1}" dt="2020-10-19T14:44:16.197" v="7980" actId="478"/>
          <ac:picMkLst>
            <pc:docMk/>
            <pc:sldMk cId="1737372116" sldId="470"/>
            <ac:picMk id="7172" creationId="{5C185466-4721-40F8-947D-DE4D1B4BE333}"/>
          </ac:picMkLst>
        </pc:picChg>
        <pc:picChg chg="add mod">
          <ac:chgData name="Alexander Pashuk" userId="7f413f452a2dee94" providerId="LiveId" clId="{6E6F3F0A-A0DD-4E6A-89AD-B5F68F9712D1}" dt="2020-10-19T14:44:26.266" v="7985" actId="1076"/>
          <ac:picMkLst>
            <pc:docMk/>
            <pc:sldMk cId="1737372116" sldId="470"/>
            <ac:picMk id="7174" creationId="{CA18DC55-4EFA-4994-966C-A24D12D745B1}"/>
          </ac:picMkLst>
        </pc:picChg>
      </pc:sldChg>
      <pc:sldChg chg="modSp new mod">
        <pc:chgData name="Alexander Pashuk" userId="7f413f452a2dee94" providerId="LiveId" clId="{6E6F3F0A-A0DD-4E6A-89AD-B5F68F9712D1}" dt="2020-10-19T14:49:47.890" v="8267" actId="123"/>
        <pc:sldMkLst>
          <pc:docMk/>
          <pc:sldMk cId="1207057951" sldId="471"/>
        </pc:sldMkLst>
        <pc:spChg chg="mod">
          <ac:chgData name="Alexander Pashuk" userId="7f413f452a2dee94" providerId="LiveId" clId="{6E6F3F0A-A0DD-4E6A-89AD-B5F68F9712D1}" dt="2020-10-19T14:44:42.333" v="8004" actId="122"/>
          <ac:spMkLst>
            <pc:docMk/>
            <pc:sldMk cId="1207057951" sldId="471"/>
            <ac:spMk id="2" creationId="{B145399A-393D-453C-BBE0-60A69CA737A4}"/>
          </ac:spMkLst>
        </pc:spChg>
        <pc:spChg chg="mod">
          <ac:chgData name="Alexander Pashuk" userId="7f413f452a2dee94" providerId="LiveId" clId="{6E6F3F0A-A0DD-4E6A-89AD-B5F68F9712D1}" dt="2020-10-19T14:49:47.890" v="8267" actId="123"/>
          <ac:spMkLst>
            <pc:docMk/>
            <pc:sldMk cId="1207057951" sldId="471"/>
            <ac:spMk id="3" creationId="{D5A71162-138C-4A7A-8FF9-FB5E4765B01C}"/>
          </ac:spMkLst>
        </pc:spChg>
      </pc:sldChg>
      <pc:sldChg chg="modSp new mod">
        <pc:chgData name="Alexander Pashuk" userId="7f413f452a2dee94" providerId="LiveId" clId="{6E6F3F0A-A0DD-4E6A-89AD-B5F68F9712D1}" dt="2020-10-19T15:09:42.123" v="8310" actId="20577"/>
        <pc:sldMkLst>
          <pc:docMk/>
          <pc:sldMk cId="2732441293" sldId="472"/>
        </pc:sldMkLst>
        <pc:spChg chg="mod">
          <ac:chgData name="Alexander Pashuk" userId="7f413f452a2dee94" providerId="LiveId" clId="{6E6F3F0A-A0DD-4E6A-89AD-B5F68F9712D1}" dt="2020-10-19T14:49:54.705" v="8286" actId="122"/>
          <ac:spMkLst>
            <pc:docMk/>
            <pc:sldMk cId="2732441293" sldId="472"/>
            <ac:spMk id="2" creationId="{97F4479B-17B8-484D-B4F8-F5582EC1D1AC}"/>
          </ac:spMkLst>
        </pc:spChg>
        <pc:spChg chg="mod">
          <ac:chgData name="Alexander Pashuk" userId="7f413f452a2dee94" providerId="LiveId" clId="{6E6F3F0A-A0DD-4E6A-89AD-B5F68F9712D1}" dt="2020-10-19T15:09:42.123" v="8310" actId="20577"/>
          <ac:spMkLst>
            <pc:docMk/>
            <pc:sldMk cId="2732441293" sldId="472"/>
            <ac:spMk id="3" creationId="{39826D89-4599-4B4E-B4F9-3715162A114E}"/>
          </ac:spMkLst>
        </pc:spChg>
      </pc:sldChg>
      <pc:sldChg chg="modSp new mod">
        <pc:chgData name="Alexander Pashuk" userId="7f413f452a2dee94" providerId="LiveId" clId="{6E6F3F0A-A0DD-4E6A-89AD-B5F68F9712D1}" dt="2020-10-19T15:14:10.567" v="8556" actId="20577"/>
        <pc:sldMkLst>
          <pc:docMk/>
          <pc:sldMk cId="3362834604" sldId="473"/>
        </pc:sldMkLst>
        <pc:spChg chg="mod">
          <ac:chgData name="Alexander Pashuk" userId="7f413f452a2dee94" providerId="LiveId" clId="{6E6F3F0A-A0DD-4E6A-89AD-B5F68F9712D1}" dt="2020-10-19T15:10:00.188" v="8334" actId="122"/>
          <ac:spMkLst>
            <pc:docMk/>
            <pc:sldMk cId="3362834604" sldId="473"/>
            <ac:spMk id="2" creationId="{7C11FC40-C37E-4354-97D7-D5FBA4F6BEE3}"/>
          </ac:spMkLst>
        </pc:spChg>
        <pc:spChg chg="mod">
          <ac:chgData name="Alexander Pashuk" userId="7f413f452a2dee94" providerId="LiveId" clId="{6E6F3F0A-A0DD-4E6A-89AD-B5F68F9712D1}" dt="2020-10-19T15:14:10.567" v="8556" actId="20577"/>
          <ac:spMkLst>
            <pc:docMk/>
            <pc:sldMk cId="3362834604" sldId="473"/>
            <ac:spMk id="3" creationId="{9A0CF221-5ECA-47FC-B396-42CAE99C51B4}"/>
          </ac:spMkLst>
        </pc:spChg>
      </pc:sldChg>
      <pc:sldChg chg="modSp new mod">
        <pc:chgData name="Alexander Pashuk" userId="7f413f452a2dee94" providerId="LiveId" clId="{6E6F3F0A-A0DD-4E6A-89AD-B5F68F9712D1}" dt="2020-10-19T15:14:53.802" v="8605" actId="27636"/>
        <pc:sldMkLst>
          <pc:docMk/>
          <pc:sldMk cId="525765385" sldId="474"/>
        </pc:sldMkLst>
        <pc:spChg chg="mod">
          <ac:chgData name="Alexander Pashuk" userId="7f413f452a2dee94" providerId="LiveId" clId="{6E6F3F0A-A0DD-4E6A-89AD-B5F68F9712D1}" dt="2020-10-19T15:14:14.220" v="8563" actId="122"/>
          <ac:spMkLst>
            <pc:docMk/>
            <pc:sldMk cId="525765385" sldId="474"/>
            <ac:spMk id="2" creationId="{51E1845A-A8C8-4E82-86F5-37734528A1E2}"/>
          </ac:spMkLst>
        </pc:spChg>
        <pc:spChg chg="mod">
          <ac:chgData name="Alexander Pashuk" userId="7f413f452a2dee94" providerId="LiveId" clId="{6E6F3F0A-A0DD-4E6A-89AD-B5F68F9712D1}" dt="2020-10-19T15:14:53.802" v="8605" actId="27636"/>
          <ac:spMkLst>
            <pc:docMk/>
            <pc:sldMk cId="525765385" sldId="474"/>
            <ac:spMk id="3" creationId="{D5AD8E0E-CF4A-4136-9E4E-20B6E3236EEE}"/>
          </ac:spMkLst>
        </pc:spChg>
      </pc:sldChg>
      <pc:sldChg chg="addSp delSp modSp new mod">
        <pc:chgData name="Alexander Pashuk" userId="7f413f452a2dee94" providerId="LiveId" clId="{6E6F3F0A-A0DD-4E6A-89AD-B5F68F9712D1}" dt="2020-10-19T15:34:58.858" v="8630" actId="122"/>
        <pc:sldMkLst>
          <pc:docMk/>
          <pc:sldMk cId="4208093617" sldId="475"/>
        </pc:sldMkLst>
        <pc:spChg chg="mod">
          <ac:chgData name="Alexander Pashuk" userId="7f413f452a2dee94" providerId="LiveId" clId="{6E6F3F0A-A0DD-4E6A-89AD-B5F68F9712D1}" dt="2020-10-19T15:34:58.858" v="8630" actId="122"/>
          <ac:spMkLst>
            <pc:docMk/>
            <pc:sldMk cId="4208093617" sldId="475"/>
            <ac:spMk id="2" creationId="{F7953E90-3CDD-4D6A-91A8-094227AC74CB}"/>
          </ac:spMkLst>
        </pc:spChg>
        <pc:spChg chg="del mod">
          <ac:chgData name="Alexander Pashuk" userId="7f413f452a2dee94" providerId="LiveId" clId="{6E6F3F0A-A0DD-4E6A-89AD-B5F68F9712D1}" dt="2020-10-19T15:34:47.485" v="8607"/>
          <ac:spMkLst>
            <pc:docMk/>
            <pc:sldMk cId="4208093617" sldId="475"/>
            <ac:spMk id="3" creationId="{1C2A305D-24CF-489A-BB10-585514918A71}"/>
          </ac:spMkLst>
        </pc:spChg>
        <pc:picChg chg="add mod">
          <ac:chgData name="Alexander Pashuk" userId="7f413f452a2dee94" providerId="LiveId" clId="{6E6F3F0A-A0DD-4E6A-89AD-B5F68F9712D1}" dt="2020-10-19T15:34:47.485" v="8607"/>
          <ac:picMkLst>
            <pc:docMk/>
            <pc:sldMk cId="4208093617" sldId="475"/>
            <ac:picMk id="8194" creationId="{FF746A06-CB99-4FF7-A382-679C993521BC}"/>
          </ac:picMkLst>
        </pc:picChg>
      </pc:sldChg>
      <pc:sldChg chg="modSp new mod">
        <pc:chgData name="Alexander Pashuk" userId="7f413f452a2dee94" providerId="LiveId" clId="{6E6F3F0A-A0DD-4E6A-89AD-B5F68F9712D1}" dt="2020-10-19T15:39:06.095" v="9093" actId="27636"/>
        <pc:sldMkLst>
          <pc:docMk/>
          <pc:sldMk cId="553566710" sldId="476"/>
        </pc:sldMkLst>
        <pc:spChg chg="mod">
          <ac:chgData name="Alexander Pashuk" userId="7f413f452a2dee94" providerId="LiveId" clId="{6E6F3F0A-A0DD-4E6A-89AD-B5F68F9712D1}" dt="2020-10-19T15:35:17.541" v="8645" actId="122"/>
          <ac:spMkLst>
            <pc:docMk/>
            <pc:sldMk cId="553566710" sldId="476"/>
            <ac:spMk id="2" creationId="{84A3C273-BBF7-4614-99B2-663A65D59D0F}"/>
          </ac:spMkLst>
        </pc:spChg>
        <pc:spChg chg="mod">
          <ac:chgData name="Alexander Pashuk" userId="7f413f452a2dee94" providerId="LiveId" clId="{6E6F3F0A-A0DD-4E6A-89AD-B5F68F9712D1}" dt="2020-10-19T15:39:06.095" v="9093" actId="27636"/>
          <ac:spMkLst>
            <pc:docMk/>
            <pc:sldMk cId="553566710" sldId="476"/>
            <ac:spMk id="3" creationId="{02B41188-DD89-4C27-A199-A217CA282505}"/>
          </ac:spMkLst>
        </pc:spChg>
      </pc:sldChg>
      <pc:sldChg chg="modSp new mod">
        <pc:chgData name="Alexander Pashuk" userId="7f413f452a2dee94" providerId="LiveId" clId="{6E6F3F0A-A0DD-4E6A-89AD-B5F68F9712D1}" dt="2020-10-19T15:42:07.530" v="9516" actId="20577"/>
        <pc:sldMkLst>
          <pc:docMk/>
          <pc:sldMk cId="575644891" sldId="477"/>
        </pc:sldMkLst>
        <pc:spChg chg="mod">
          <ac:chgData name="Alexander Pashuk" userId="7f413f452a2dee94" providerId="LiveId" clId="{6E6F3F0A-A0DD-4E6A-89AD-B5F68F9712D1}" dt="2020-10-19T15:39:17.186" v="9109" actId="122"/>
          <ac:spMkLst>
            <pc:docMk/>
            <pc:sldMk cId="575644891" sldId="477"/>
            <ac:spMk id="2" creationId="{E405AB71-1BC9-457A-BD8F-DDE12ADE276C}"/>
          </ac:spMkLst>
        </pc:spChg>
        <pc:spChg chg="mod">
          <ac:chgData name="Alexander Pashuk" userId="7f413f452a2dee94" providerId="LiveId" clId="{6E6F3F0A-A0DD-4E6A-89AD-B5F68F9712D1}" dt="2020-10-19T15:42:07.530" v="9516" actId="20577"/>
          <ac:spMkLst>
            <pc:docMk/>
            <pc:sldMk cId="575644891" sldId="477"/>
            <ac:spMk id="3" creationId="{B16EBCC1-4754-434D-AFC0-560029E2D4F0}"/>
          </ac:spMkLst>
        </pc:spChg>
      </pc:sldChg>
      <pc:sldChg chg="addSp delSp modSp new mod">
        <pc:chgData name="Alexander Pashuk" userId="7f413f452a2dee94" providerId="LiveId" clId="{6E6F3F0A-A0DD-4E6A-89AD-B5F68F9712D1}" dt="2020-10-19T14:32:56.963" v="7972" actId="20577"/>
        <pc:sldMkLst>
          <pc:docMk/>
          <pc:sldMk cId="1391354290" sldId="478"/>
        </pc:sldMkLst>
        <pc:spChg chg="mod">
          <ac:chgData name="Alexander Pashuk" userId="7f413f452a2dee94" providerId="LiveId" clId="{6E6F3F0A-A0DD-4E6A-89AD-B5F68F9712D1}" dt="2020-10-19T13:45:53.794" v="7852" actId="122"/>
          <ac:spMkLst>
            <pc:docMk/>
            <pc:sldMk cId="1391354290" sldId="478"/>
            <ac:spMk id="2" creationId="{139260F3-CD61-423F-A44A-CDACCB2DB0C1}"/>
          </ac:spMkLst>
        </pc:spChg>
        <pc:spChg chg="mod">
          <ac:chgData name="Alexander Pashuk" userId="7f413f452a2dee94" providerId="LiveId" clId="{6E6F3F0A-A0DD-4E6A-89AD-B5F68F9712D1}" dt="2020-10-19T14:32:56.963" v="7972" actId="20577"/>
          <ac:spMkLst>
            <pc:docMk/>
            <pc:sldMk cId="1391354290" sldId="478"/>
            <ac:spMk id="3" creationId="{F092BCE1-D7BC-4F36-AF90-43F2BBE7FFF2}"/>
          </ac:spMkLst>
        </pc:spChg>
        <pc:picChg chg="add del mod">
          <ac:chgData name="Alexander Pashuk" userId="7f413f452a2dee94" providerId="LiveId" clId="{6E6F3F0A-A0DD-4E6A-89AD-B5F68F9712D1}" dt="2020-10-19T14:11:38.354" v="7907"/>
          <ac:picMkLst>
            <pc:docMk/>
            <pc:sldMk cId="1391354290" sldId="478"/>
            <ac:picMk id="6146" creationId="{127EAD3F-B877-4A1C-9660-CC44A04413A8}"/>
          </ac:picMkLst>
        </pc:picChg>
        <pc:picChg chg="add mod">
          <ac:chgData name="Alexander Pashuk" userId="7f413f452a2dee94" providerId="LiveId" clId="{6E6F3F0A-A0DD-4E6A-89AD-B5F68F9712D1}" dt="2020-10-19T14:12:10.659" v="7918" actId="1076"/>
          <ac:picMkLst>
            <pc:docMk/>
            <pc:sldMk cId="1391354290" sldId="478"/>
            <ac:picMk id="6148" creationId="{DD578AAB-3DF2-4BF0-BF28-1BBF0BA8D72C}"/>
          </ac:picMkLst>
        </pc:picChg>
      </pc:sldChg>
      <pc:sldChg chg="modSp new mod">
        <pc:chgData name="Alexander Pashuk" userId="7f413f452a2dee94" providerId="LiveId" clId="{6E6F3F0A-A0DD-4E6A-89AD-B5F68F9712D1}" dt="2020-10-19T15:45:59.812" v="9838" actId="20577"/>
        <pc:sldMkLst>
          <pc:docMk/>
          <pc:sldMk cId="1907781315" sldId="479"/>
        </pc:sldMkLst>
        <pc:spChg chg="mod">
          <ac:chgData name="Alexander Pashuk" userId="7f413f452a2dee94" providerId="LiveId" clId="{6E6F3F0A-A0DD-4E6A-89AD-B5F68F9712D1}" dt="2020-10-19T15:42:37.145" v="9538" actId="122"/>
          <ac:spMkLst>
            <pc:docMk/>
            <pc:sldMk cId="1907781315" sldId="479"/>
            <ac:spMk id="2" creationId="{5D5D539D-1065-4482-803C-96B04198527B}"/>
          </ac:spMkLst>
        </pc:spChg>
        <pc:spChg chg="mod">
          <ac:chgData name="Alexander Pashuk" userId="7f413f452a2dee94" providerId="LiveId" clId="{6E6F3F0A-A0DD-4E6A-89AD-B5F68F9712D1}" dt="2020-10-19T15:45:59.812" v="9838" actId="20577"/>
          <ac:spMkLst>
            <pc:docMk/>
            <pc:sldMk cId="1907781315" sldId="479"/>
            <ac:spMk id="3" creationId="{8C207B10-1FA4-4923-9733-32A8DAE65476}"/>
          </ac:spMkLst>
        </pc:spChg>
      </pc:sldChg>
      <pc:sldChg chg="modSp new mod">
        <pc:chgData name="Alexander Pashuk" userId="7f413f452a2dee94" providerId="LiveId" clId="{6E6F3F0A-A0DD-4E6A-89AD-B5F68F9712D1}" dt="2020-10-19T15:51:56.146" v="9898" actId="20577"/>
        <pc:sldMkLst>
          <pc:docMk/>
          <pc:sldMk cId="1909997035" sldId="480"/>
        </pc:sldMkLst>
        <pc:spChg chg="mod">
          <ac:chgData name="Alexander Pashuk" userId="7f413f452a2dee94" providerId="LiveId" clId="{6E6F3F0A-A0DD-4E6A-89AD-B5F68F9712D1}" dt="2020-10-19T15:50:47.160" v="9857" actId="122"/>
          <ac:spMkLst>
            <pc:docMk/>
            <pc:sldMk cId="1909997035" sldId="480"/>
            <ac:spMk id="2" creationId="{563BB339-6083-4482-9039-DEC027B91C97}"/>
          </ac:spMkLst>
        </pc:spChg>
        <pc:spChg chg="mod">
          <ac:chgData name="Alexander Pashuk" userId="7f413f452a2dee94" providerId="LiveId" clId="{6E6F3F0A-A0DD-4E6A-89AD-B5F68F9712D1}" dt="2020-10-19T15:51:56.146" v="9898" actId="20577"/>
          <ac:spMkLst>
            <pc:docMk/>
            <pc:sldMk cId="1909997035" sldId="480"/>
            <ac:spMk id="3" creationId="{5A58C4BF-491E-4282-A407-1F442C1C73AC}"/>
          </ac:spMkLst>
        </pc:spChg>
      </pc:sldChg>
      <pc:sldChg chg="new del">
        <pc:chgData name="Alexander Pashuk" userId="7f413f452a2dee94" providerId="LiveId" clId="{6E6F3F0A-A0DD-4E6A-89AD-B5F68F9712D1}" dt="2020-10-19T16:04:42.330" v="9900" actId="47"/>
        <pc:sldMkLst>
          <pc:docMk/>
          <pc:sldMk cId="1274400253" sldId="481"/>
        </pc:sldMkLst>
      </pc:sldChg>
      <pc:sldChg chg="addSp delSp modSp new mod ord">
        <pc:chgData name="Alexander Pashuk" userId="7f413f452a2dee94" providerId="LiveId" clId="{6E6F3F0A-A0DD-4E6A-89AD-B5F68F9712D1}" dt="2020-10-19T16:09:52.986" v="10075" actId="1076"/>
        <pc:sldMkLst>
          <pc:docMk/>
          <pc:sldMk cId="2763760967" sldId="481"/>
        </pc:sldMkLst>
        <pc:spChg chg="mod">
          <ac:chgData name="Alexander Pashuk" userId="7f413f452a2dee94" providerId="LiveId" clId="{6E6F3F0A-A0DD-4E6A-89AD-B5F68F9712D1}" dt="2020-10-19T16:09:44.141" v="10072" actId="20577"/>
          <ac:spMkLst>
            <pc:docMk/>
            <pc:sldMk cId="2763760967" sldId="481"/>
            <ac:spMk id="2" creationId="{A754A023-0F3D-4AFD-B5C1-FB1EC0A08D44}"/>
          </ac:spMkLst>
        </pc:spChg>
        <pc:spChg chg="del mod">
          <ac:chgData name="Alexander Pashuk" userId="7f413f452a2dee94" providerId="LiveId" clId="{6E6F3F0A-A0DD-4E6A-89AD-B5F68F9712D1}" dt="2020-10-19T16:05:06.809" v="9903"/>
          <ac:spMkLst>
            <pc:docMk/>
            <pc:sldMk cId="2763760967" sldId="481"/>
            <ac:spMk id="3" creationId="{045DCF73-4EA6-4FA8-9443-D0496B5E7925}"/>
          </ac:spMkLst>
        </pc:spChg>
        <pc:picChg chg="add mod">
          <ac:chgData name="Alexander Pashuk" userId="7f413f452a2dee94" providerId="LiveId" clId="{6E6F3F0A-A0DD-4E6A-89AD-B5F68F9712D1}" dt="2020-10-19T16:09:52.986" v="10075" actId="1076"/>
          <ac:picMkLst>
            <pc:docMk/>
            <pc:sldMk cId="2763760967" sldId="481"/>
            <ac:picMk id="5" creationId="{943346DC-1DDD-4475-877D-9850DC46BD42}"/>
          </ac:picMkLst>
        </pc:picChg>
      </pc:sldChg>
      <pc:sldChg chg="modSp new mod">
        <pc:chgData name="Alexander Pashuk" userId="7f413f452a2dee94" providerId="LiveId" clId="{6E6F3F0A-A0DD-4E6A-89AD-B5F68F9712D1}" dt="2020-10-19T16:09:16.676" v="10055" actId="20577"/>
        <pc:sldMkLst>
          <pc:docMk/>
          <pc:sldMk cId="3194191061" sldId="482"/>
        </pc:sldMkLst>
        <pc:spChg chg="mod">
          <ac:chgData name="Alexander Pashuk" userId="7f413f452a2dee94" providerId="LiveId" clId="{6E6F3F0A-A0DD-4E6A-89AD-B5F68F9712D1}" dt="2020-10-19T16:06:29.337" v="9919" actId="122"/>
          <ac:spMkLst>
            <pc:docMk/>
            <pc:sldMk cId="3194191061" sldId="482"/>
            <ac:spMk id="2" creationId="{61855A54-AD8A-44C0-A24E-81788EE015EE}"/>
          </ac:spMkLst>
        </pc:spChg>
        <pc:spChg chg="mod">
          <ac:chgData name="Alexander Pashuk" userId="7f413f452a2dee94" providerId="LiveId" clId="{6E6F3F0A-A0DD-4E6A-89AD-B5F68F9712D1}" dt="2020-10-19T16:09:16.676" v="10055" actId="20577"/>
          <ac:spMkLst>
            <pc:docMk/>
            <pc:sldMk cId="3194191061" sldId="482"/>
            <ac:spMk id="3" creationId="{F6B0065E-B534-4907-A83D-741FB4B6DEC4}"/>
          </ac:spMkLst>
        </pc:spChg>
      </pc:sldChg>
      <pc:sldChg chg="modSp new mod">
        <pc:chgData name="Alexander Pashuk" userId="7f413f452a2dee94" providerId="LiveId" clId="{6E6F3F0A-A0DD-4E6A-89AD-B5F68F9712D1}" dt="2020-10-19T16:14:27.257" v="10145" actId="20577"/>
        <pc:sldMkLst>
          <pc:docMk/>
          <pc:sldMk cId="2865672256" sldId="483"/>
        </pc:sldMkLst>
        <pc:spChg chg="mod">
          <ac:chgData name="Alexander Pashuk" userId="7f413f452a2dee94" providerId="LiveId" clId="{6E6F3F0A-A0DD-4E6A-89AD-B5F68F9712D1}" dt="2020-10-19T16:13:36.419" v="10087" actId="122"/>
          <ac:spMkLst>
            <pc:docMk/>
            <pc:sldMk cId="2865672256" sldId="483"/>
            <ac:spMk id="2" creationId="{F35558E4-099F-4C7D-9935-526AE1F6C5C2}"/>
          </ac:spMkLst>
        </pc:spChg>
        <pc:spChg chg="mod">
          <ac:chgData name="Alexander Pashuk" userId="7f413f452a2dee94" providerId="LiveId" clId="{6E6F3F0A-A0DD-4E6A-89AD-B5F68F9712D1}" dt="2020-10-19T16:14:27.257" v="10145" actId="20577"/>
          <ac:spMkLst>
            <pc:docMk/>
            <pc:sldMk cId="2865672256" sldId="483"/>
            <ac:spMk id="3" creationId="{94F31FFA-A2C2-4AE9-A183-BEF5ECCADF14}"/>
          </ac:spMkLst>
        </pc:spChg>
      </pc:sldChg>
    </pc:docChg>
  </pc:docChgLst>
  <pc:docChgLst>
    <pc:chgData name="Alexander Pashuk" userId="7f413f452a2dee94" providerId="LiveId" clId="{AF2E4797-F0B0-4225-BE15-CFB745500AA3}"/>
    <pc:docChg chg="undo redo custSel addSld delSld modSld sldOrd">
      <pc:chgData name="Alexander Pashuk" userId="7f413f452a2dee94" providerId="LiveId" clId="{AF2E4797-F0B0-4225-BE15-CFB745500AA3}" dt="2020-09-15T07:22:35.150" v="6501" actId="20577"/>
      <pc:docMkLst>
        <pc:docMk/>
      </pc:docMkLst>
      <pc:sldChg chg="modSp mod">
        <pc:chgData name="Alexander Pashuk" userId="7f413f452a2dee94" providerId="LiveId" clId="{AF2E4797-F0B0-4225-BE15-CFB745500AA3}" dt="2020-09-15T04:41:55.534" v="6495" actId="20577"/>
        <pc:sldMkLst>
          <pc:docMk/>
          <pc:sldMk cId="3545672355" sldId="260"/>
        </pc:sldMkLst>
        <pc:spChg chg="mod">
          <ac:chgData name="Alexander Pashuk" userId="7f413f452a2dee94" providerId="LiveId" clId="{AF2E4797-F0B0-4225-BE15-CFB745500AA3}" dt="2020-09-15T04:41:55.534" v="6495" actId="20577"/>
          <ac:spMkLst>
            <pc:docMk/>
            <pc:sldMk cId="3545672355" sldId="260"/>
            <ac:spMk id="3" creationId="{300AFC32-F3A9-49A2-896F-19FB15D0E079}"/>
          </ac:spMkLst>
        </pc:spChg>
      </pc:sldChg>
      <pc:sldChg chg="modSp mod ord">
        <pc:chgData name="Alexander Pashuk" userId="7f413f452a2dee94" providerId="LiveId" clId="{AF2E4797-F0B0-4225-BE15-CFB745500AA3}" dt="2020-09-14T11:26:58.491" v="2921"/>
        <pc:sldMkLst>
          <pc:docMk/>
          <pc:sldMk cId="3937008379" sldId="309"/>
        </pc:sldMkLst>
        <pc:spChg chg="mod">
          <ac:chgData name="Alexander Pashuk" userId="7f413f452a2dee94" providerId="LiveId" clId="{AF2E4797-F0B0-4225-BE15-CFB745500AA3}" dt="2020-09-13T13:41:10.714" v="63" actId="20577"/>
          <ac:spMkLst>
            <pc:docMk/>
            <pc:sldMk cId="3937008379" sldId="309"/>
            <ac:spMk id="2" creationId="{EF935D55-A52F-4A66-8723-2B8748520D2F}"/>
          </ac:spMkLst>
        </pc:spChg>
        <pc:spChg chg="mod">
          <ac:chgData name="Alexander Pashuk" userId="7f413f452a2dee94" providerId="LiveId" clId="{AF2E4797-F0B0-4225-BE15-CFB745500AA3}" dt="2020-09-13T13:44:04.651" v="231" actId="27636"/>
          <ac:spMkLst>
            <pc:docMk/>
            <pc:sldMk cId="3937008379" sldId="309"/>
            <ac:spMk id="3" creationId="{1DB7481B-A100-44BD-AAE9-D2BA39DB573C}"/>
          </ac:spMkLst>
        </pc:spChg>
      </pc:sldChg>
      <pc:sldChg chg="del">
        <pc:chgData name="Alexander Pashuk" userId="7f413f452a2dee94" providerId="LiveId" clId="{AF2E4797-F0B0-4225-BE15-CFB745500AA3}" dt="2020-09-13T13:27:02.642" v="2" actId="47"/>
        <pc:sldMkLst>
          <pc:docMk/>
          <pc:sldMk cId="756969550" sldId="310"/>
        </pc:sldMkLst>
      </pc:sldChg>
      <pc:sldChg chg="modSp new mod">
        <pc:chgData name="Alexander Pashuk" userId="7f413f452a2dee94" providerId="LiveId" clId="{AF2E4797-F0B0-4225-BE15-CFB745500AA3}" dt="2020-09-13T13:45:26.901" v="290" actId="113"/>
        <pc:sldMkLst>
          <pc:docMk/>
          <pc:sldMk cId="1669749714" sldId="310"/>
        </pc:sldMkLst>
        <pc:spChg chg="mod">
          <ac:chgData name="Alexander Pashuk" userId="7f413f452a2dee94" providerId="LiveId" clId="{AF2E4797-F0B0-4225-BE15-CFB745500AA3}" dt="2020-09-13T13:44:24.063" v="253" actId="122"/>
          <ac:spMkLst>
            <pc:docMk/>
            <pc:sldMk cId="1669749714" sldId="310"/>
            <ac:spMk id="2" creationId="{34924F8F-3F60-4838-B993-A68823DDD431}"/>
          </ac:spMkLst>
        </pc:spChg>
        <pc:spChg chg="mod">
          <ac:chgData name="Alexander Pashuk" userId="7f413f452a2dee94" providerId="LiveId" clId="{AF2E4797-F0B0-4225-BE15-CFB745500AA3}" dt="2020-09-13T13:45:26.901" v="290" actId="113"/>
          <ac:spMkLst>
            <pc:docMk/>
            <pc:sldMk cId="1669749714" sldId="310"/>
            <ac:spMk id="3" creationId="{251D6F1F-5706-4B10-B017-92CCEBF1B549}"/>
          </ac:spMkLst>
        </pc:spChg>
      </pc:sldChg>
      <pc:sldChg chg="del">
        <pc:chgData name="Alexander Pashuk" userId="7f413f452a2dee94" providerId="LiveId" clId="{AF2E4797-F0B0-4225-BE15-CFB745500AA3}" dt="2020-09-13T13:27:02.922" v="4" actId="47"/>
        <pc:sldMkLst>
          <pc:docMk/>
          <pc:sldMk cId="1077941591" sldId="311"/>
        </pc:sldMkLst>
      </pc:sldChg>
      <pc:sldChg chg="modSp new mod">
        <pc:chgData name="Alexander Pashuk" userId="7f413f452a2dee94" providerId="LiveId" clId="{AF2E4797-F0B0-4225-BE15-CFB745500AA3}" dt="2020-09-13T13:46:36.675" v="342" actId="20577"/>
        <pc:sldMkLst>
          <pc:docMk/>
          <pc:sldMk cId="3918442113" sldId="311"/>
        </pc:sldMkLst>
        <pc:spChg chg="mod">
          <ac:chgData name="Alexander Pashuk" userId="7f413f452a2dee94" providerId="LiveId" clId="{AF2E4797-F0B0-4225-BE15-CFB745500AA3}" dt="2020-09-13T13:46:00.733" v="307" actId="122"/>
          <ac:spMkLst>
            <pc:docMk/>
            <pc:sldMk cId="3918442113" sldId="311"/>
            <ac:spMk id="2" creationId="{369ADD90-8713-4AE2-9C2A-CCCF6DC88756}"/>
          </ac:spMkLst>
        </pc:spChg>
        <pc:spChg chg="mod">
          <ac:chgData name="Alexander Pashuk" userId="7f413f452a2dee94" providerId="LiveId" clId="{AF2E4797-F0B0-4225-BE15-CFB745500AA3}" dt="2020-09-13T13:46:36.675" v="342" actId="20577"/>
          <ac:spMkLst>
            <pc:docMk/>
            <pc:sldMk cId="3918442113" sldId="311"/>
            <ac:spMk id="3" creationId="{D9F879C8-004D-4501-9576-0CF287FABCA9}"/>
          </ac:spMkLst>
        </pc:spChg>
      </pc:sldChg>
      <pc:sldChg chg="modSp new mod">
        <pc:chgData name="Alexander Pashuk" userId="7f413f452a2dee94" providerId="LiveId" clId="{AF2E4797-F0B0-4225-BE15-CFB745500AA3}" dt="2020-09-14T11:42:58.420" v="3274" actId="6549"/>
        <pc:sldMkLst>
          <pc:docMk/>
          <pc:sldMk cId="433015364" sldId="312"/>
        </pc:sldMkLst>
        <pc:spChg chg="mod">
          <ac:chgData name="Alexander Pashuk" userId="7f413f452a2dee94" providerId="LiveId" clId="{AF2E4797-F0B0-4225-BE15-CFB745500AA3}" dt="2020-09-13T13:46:53.375" v="367" actId="20577"/>
          <ac:spMkLst>
            <pc:docMk/>
            <pc:sldMk cId="433015364" sldId="312"/>
            <ac:spMk id="2" creationId="{A1986319-3496-4AE0-8F71-6E3853128DEA}"/>
          </ac:spMkLst>
        </pc:spChg>
        <pc:spChg chg="mod">
          <ac:chgData name="Alexander Pashuk" userId="7f413f452a2dee94" providerId="LiveId" clId="{AF2E4797-F0B0-4225-BE15-CFB745500AA3}" dt="2020-09-14T11:42:58.420" v="3274" actId="6549"/>
          <ac:spMkLst>
            <pc:docMk/>
            <pc:sldMk cId="433015364" sldId="312"/>
            <ac:spMk id="3" creationId="{BCDD6A3C-F36A-4B80-912A-F3CAE0DC952F}"/>
          </ac:spMkLst>
        </pc:spChg>
      </pc:sldChg>
      <pc:sldChg chg="del">
        <pc:chgData name="Alexander Pashuk" userId="7f413f452a2dee94" providerId="LiveId" clId="{AF2E4797-F0B0-4225-BE15-CFB745500AA3}" dt="2020-09-13T13:27:05.731" v="20" actId="47"/>
        <pc:sldMkLst>
          <pc:docMk/>
          <pc:sldMk cId="2986246973" sldId="312"/>
        </pc:sldMkLst>
      </pc:sldChg>
      <pc:sldChg chg="modSp new mod ord">
        <pc:chgData name="Alexander Pashuk" userId="7f413f452a2dee94" providerId="LiveId" clId="{AF2E4797-F0B0-4225-BE15-CFB745500AA3}" dt="2020-09-14T13:25:16.923" v="5060"/>
        <pc:sldMkLst>
          <pc:docMk/>
          <pc:sldMk cId="2953205004" sldId="313"/>
        </pc:sldMkLst>
        <pc:spChg chg="mod">
          <ac:chgData name="Alexander Pashuk" userId="7f413f452a2dee94" providerId="LiveId" clId="{AF2E4797-F0B0-4225-BE15-CFB745500AA3}" dt="2020-09-13T13:48:04.621" v="382" actId="122"/>
          <ac:spMkLst>
            <pc:docMk/>
            <pc:sldMk cId="2953205004" sldId="313"/>
            <ac:spMk id="2" creationId="{FE70FBCD-5AAE-4EC2-825A-D0AE0CCEAC8D}"/>
          </ac:spMkLst>
        </pc:spChg>
        <pc:spChg chg="mod">
          <ac:chgData name="Alexander Pashuk" userId="7f413f452a2dee94" providerId="LiveId" clId="{AF2E4797-F0B0-4225-BE15-CFB745500AA3}" dt="2020-09-13T13:49:31.256" v="405" actId="20577"/>
          <ac:spMkLst>
            <pc:docMk/>
            <pc:sldMk cId="2953205004" sldId="313"/>
            <ac:spMk id="3" creationId="{5CF8FADC-0D8C-4880-BE44-A43DCA31FA58}"/>
          </ac:spMkLst>
        </pc:spChg>
      </pc:sldChg>
      <pc:sldChg chg="del">
        <pc:chgData name="Alexander Pashuk" userId="7f413f452a2dee94" providerId="LiveId" clId="{AF2E4797-F0B0-4225-BE15-CFB745500AA3}" dt="2020-09-13T13:27:06.188" v="23" actId="47"/>
        <pc:sldMkLst>
          <pc:docMk/>
          <pc:sldMk cId="3651463207" sldId="313"/>
        </pc:sldMkLst>
      </pc:sldChg>
      <pc:sldChg chg="modSp new mod ord">
        <pc:chgData name="Alexander Pashuk" userId="7f413f452a2dee94" providerId="LiveId" clId="{AF2E4797-F0B0-4225-BE15-CFB745500AA3}" dt="2020-09-14T11:27:00.528" v="2923"/>
        <pc:sldMkLst>
          <pc:docMk/>
          <pc:sldMk cId="1462187398" sldId="314"/>
        </pc:sldMkLst>
        <pc:spChg chg="mod">
          <ac:chgData name="Alexander Pashuk" userId="7f413f452a2dee94" providerId="LiveId" clId="{AF2E4797-F0B0-4225-BE15-CFB745500AA3}" dt="2020-09-13T13:42:30.978" v="141" actId="122"/>
          <ac:spMkLst>
            <pc:docMk/>
            <pc:sldMk cId="1462187398" sldId="314"/>
            <ac:spMk id="2" creationId="{9424D3D8-7465-4106-A430-102E183A2517}"/>
          </ac:spMkLst>
        </pc:spChg>
        <pc:spChg chg="mod">
          <ac:chgData name="Alexander Pashuk" userId="7f413f452a2dee94" providerId="LiveId" clId="{AF2E4797-F0B0-4225-BE15-CFB745500AA3}" dt="2020-09-13T13:43:41.514" v="222" actId="20577"/>
          <ac:spMkLst>
            <pc:docMk/>
            <pc:sldMk cId="1462187398" sldId="314"/>
            <ac:spMk id="3" creationId="{B75BED30-F0E4-48C3-97E7-DEC3E2EB552A}"/>
          </ac:spMkLst>
        </pc:spChg>
      </pc:sldChg>
      <pc:sldChg chg="del">
        <pc:chgData name="Alexander Pashuk" userId="7f413f452a2dee94" providerId="LiveId" clId="{AF2E4797-F0B0-4225-BE15-CFB745500AA3}" dt="2020-09-13T13:27:02.335" v="1" actId="47"/>
        <pc:sldMkLst>
          <pc:docMk/>
          <pc:sldMk cId="2819257204" sldId="314"/>
        </pc:sldMkLst>
      </pc:sldChg>
      <pc:sldChg chg="del">
        <pc:chgData name="Alexander Pashuk" userId="7f413f452a2dee94" providerId="LiveId" clId="{AF2E4797-F0B0-4225-BE15-CFB745500AA3}" dt="2020-09-13T13:27:07.048" v="27" actId="47"/>
        <pc:sldMkLst>
          <pc:docMk/>
          <pc:sldMk cId="754116911" sldId="315"/>
        </pc:sldMkLst>
      </pc:sldChg>
      <pc:sldChg chg="addSp delSp modSp new mod ord">
        <pc:chgData name="Alexander Pashuk" userId="7f413f452a2dee94" providerId="LiveId" clId="{AF2E4797-F0B0-4225-BE15-CFB745500AA3}" dt="2020-09-13T15:36:24.760" v="2221"/>
        <pc:sldMkLst>
          <pc:docMk/>
          <pc:sldMk cId="1924309719" sldId="315"/>
        </pc:sldMkLst>
        <pc:spChg chg="mod">
          <ac:chgData name="Alexander Pashuk" userId="7f413f452a2dee94" providerId="LiveId" clId="{AF2E4797-F0B0-4225-BE15-CFB745500AA3}" dt="2020-09-13T13:51:30.440" v="441" actId="122"/>
          <ac:spMkLst>
            <pc:docMk/>
            <pc:sldMk cId="1924309719" sldId="315"/>
            <ac:spMk id="2" creationId="{E231D4AC-5A91-4EE1-B98D-4F84E8CBF539}"/>
          </ac:spMkLst>
        </pc:spChg>
        <pc:spChg chg="del mod">
          <ac:chgData name="Alexander Pashuk" userId="7f413f452a2dee94" providerId="LiveId" clId="{AF2E4797-F0B0-4225-BE15-CFB745500AA3}" dt="2020-09-13T13:51:43.584" v="443" actId="3680"/>
          <ac:spMkLst>
            <pc:docMk/>
            <pc:sldMk cId="1924309719" sldId="315"/>
            <ac:spMk id="3" creationId="{28AB9685-87F0-41FB-ABBA-09CFF4A616A8}"/>
          </ac:spMkLst>
        </pc:spChg>
        <pc:graphicFrameChg chg="add mod ord modGraphic">
          <ac:chgData name="Alexander Pashuk" userId="7f413f452a2dee94" providerId="LiveId" clId="{AF2E4797-F0B0-4225-BE15-CFB745500AA3}" dt="2020-09-13T14:00:40.305" v="1041" actId="122"/>
          <ac:graphicFrameMkLst>
            <pc:docMk/>
            <pc:sldMk cId="1924309719" sldId="315"/>
            <ac:graphicFrameMk id="4" creationId="{8C821A5E-E98B-407C-A545-F3CB23D36292}"/>
          </ac:graphicFrameMkLst>
        </pc:graphicFrameChg>
      </pc:sldChg>
      <pc:sldChg chg="del">
        <pc:chgData name="Alexander Pashuk" userId="7f413f452a2dee94" providerId="LiveId" clId="{AF2E4797-F0B0-4225-BE15-CFB745500AA3}" dt="2020-09-13T13:27:07.255" v="28" actId="47"/>
        <pc:sldMkLst>
          <pc:docMk/>
          <pc:sldMk cId="478090721" sldId="316"/>
        </pc:sldMkLst>
      </pc:sldChg>
      <pc:sldChg chg="modSp new mod ord">
        <pc:chgData name="Alexander Pashuk" userId="7f413f452a2dee94" providerId="LiveId" clId="{AF2E4797-F0B0-4225-BE15-CFB745500AA3}" dt="2020-09-14T11:41:10.317" v="3256" actId="20577"/>
        <pc:sldMkLst>
          <pc:docMk/>
          <pc:sldMk cId="1740034384" sldId="316"/>
        </pc:sldMkLst>
        <pc:spChg chg="mod">
          <ac:chgData name="Alexander Pashuk" userId="7f413f452a2dee94" providerId="LiveId" clId="{AF2E4797-F0B0-4225-BE15-CFB745500AA3}" dt="2020-09-13T14:23:43.750" v="1206" actId="122"/>
          <ac:spMkLst>
            <pc:docMk/>
            <pc:sldMk cId="1740034384" sldId="316"/>
            <ac:spMk id="2" creationId="{9F33AD14-82B0-4867-ABFB-F8BC89289B88}"/>
          </ac:spMkLst>
        </pc:spChg>
        <pc:spChg chg="mod">
          <ac:chgData name="Alexander Pashuk" userId="7f413f452a2dee94" providerId="LiveId" clId="{AF2E4797-F0B0-4225-BE15-CFB745500AA3}" dt="2020-09-14T11:41:10.317" v="3256" actId="20577"/>
          <ac:spMkLst>
            <pc:docMk/>
            <pc:sldMk cId="1740034384" sldId="316"/>
            <ac:spMk id="3" creationId="{6797A252-543B-4EE1-AED4-82BBDDEB5B43}"/>
          </ac:spMkLst>
        </pc:spChg>
      </pc:sldChg>
      <pc:sldChg chg="addSp delSp modSp new mod ord">
        <pc:chgData name="Alexander Pashuk" userId="7f413f452a2dee94" providerId="LiveId" clId="{AF2E4797-F0B0-4225-BE15-CFB745500AA3}" dt="2020-09-14T11:27:24.064" v="2927"/>
        <pc:sldMkLst>
          <pc:docMk/>
          <pc:sldMk cId="3299349695" sldId="317"/>
        </pc:sldMkLst>
        <pc:spChg chg="mod">
          <ac:chgData name="Alexander Pashuk" userId="7f413f452a2dee94" providerId="LiveId" clId="{AF2E4797-F0B0-4225-BE15-CFB745500AA3}" dt="2020-09-13T14:02:02.041" v="1058" actId="122"/>
          <ac:spMkLst>
            <pc:docMk/>
            <pc:sldMk cId="3299349695" sldId="317"/>
            <ac:spMk id="2" creationId="{2A547B80-DBB6-4C45-998A-B5E2D79433D7}"/>
          </ac:spMkLst>
        </pc:spChg>
        <pc:spChg chg="del mod">
          <ac:chgData name="Alexander Pashuk" userId="7f413f452a2dee94" providerId="LiveId" clId="{AF2E4797-F0B0-4225-BE15-CFB745500AA3}" dt="2020-09-13T14:02:03.528" v="1060"/>
          <ac:spMkLst>
            <pc:docMk/>
            <pc:sldMk cId="3299349695" sldId="317"/>
            <ac:spMk id="3" creationId="{D12B2E35-BC19-485E-9087-DA94707BC620}"/>
          </ac:spMkLst>
        </pc:spChg>
        <pc:picChg chg="add mod">
          <ac:chgData name="Alexander Pashuk" userId="7f413f452a2dee94" providerId="LiveId" clId="{AF2E4797-F0B0-4225-BE15-CFB745500AA3}" dt="2020-09-13T14:02:09.837" v="1063" actId="1076"/>
          <ac:picMkLst>
            <pc:docMk/>
            <pc:sldMk cId="3299349695" sldId="317"/>
            <ac:picMk id="4" creationId="{207F1A2C-B0C7-4D08-811A-DF8FB9E692C6}"/>
          </ac:picMkLst>
        </pc:picChg>
      </pc:sldChg>
      <pc:sldChg chg="del">
        <pc:chgData name="Alexander Pashuk" userId="7f413f452a2dee94" providerId="LiveId" clId="{AF2E4797-F0B0-4225-BE15-CFB745500AA3}" dt="2020-09-13T13:27:07.760" v="30" actId="47"/>
        <pc:sldMkLst>
          <pc:docMk/>
          <pc:sldMk cId="4003632818" sldId="317"/>
        </pc:sldMkLst>
      </pc:sldChg>
      <pc:sldChg chg="modSp new mod">
        <pc:chgData name="Alexander Pashuk" userId="7f413f452a2dee94" providerId="LiveId" clId="{AF2E4797-F0B0-4225-BE15-CFB745500AA3}" dt="2020-09-14T11:25:45.936" v="2918" actId="123"/>
        <pc:sldMkLst>
          <pc:docMk/>
          <pc:sldMk cId="3469493282" sldId="318"/>
        </pc:sldMkLst>
        <pc:spChg chg="mod">
          <ac:chgData name="Alexander Pashuk" userId="7f413f452a2dee94" providerId="LiveId" clId="{AF2E4797-F0B0-4225-BE15-CFB745500AA3}" dt="2020-09-13T14:02:57.297" v="1081" actId="122"/>
          <ac:spMkLst>
            <pc:docMk/>
            <pc:sldMk cId="3469493282" sldId="318"/>
            <ac:spMk id="2" creationId="{F0F39A53-D7E5-4189-82DC-F05A388E926D}"/>
          </ac:spMkLst>
        </pc:spChg>
        <pc:spChg chg="mod">
          <ac:chgData name="Alexander Pashuk" userId="7f413f452a2dee94" providerId="LiveId" clId="{AF2E4797-F0B0-4225-BE15-CFB745500AA3}" dt="2020-09-14T11:25:45.936" v="2918" actId="123"/>
          <ac:spMkLst>
            <pc:docMk/>
            <pc:sldMk cId="3469493282" sldId="318"/>
            <ac:spMk id="3" creationId="{3A0D8DF1-3110-4F83-91DE-4E5B0B753096}"/>
          </ac:spMkLst>
        </pc:spChg>
      </pc:sldChg>
      <pc:sldChg chg="addSp delSp modSp new mod ord">
        <pc:chgData name="Alexander Pashuk" userId="7f413f452a2dee94" providerId="LiveId" clId="{AF2E4797-F0B0-4225-BE15-CFB745500AA3}" dt="2020-09-14T11:27:10.168" v="2925"/>
        <pc:sldMkLst>
          <pc:docMk/>
          <pc:sldMk cId="3661767632" sldId="319"/>
        </pc:sldMkLst>
        <pc:spChg chg="mod">
          <ac:chgData name="Alexander Pashuk" userId="7f413f452a2dee94" providerId="LiveId" clId="{AF2E4797-F0B0-4225-BE15-CFB745500AA3}" dt="2020-09-13T14:04:04.772" v="1108" actId="20577"/>
          <ac:spMkLst>
            <pc:docMk/>
            <pc:sldMk cId="3661767632" sldId="319"/>
            <ac:spMk id="2" creationId="{CF8F496D-5D6B-4692-ABFD-C4F62CD7BA34}"/>
          </ac:spMkLst>
        </pc:spChg>
        <pc:spChg chg="del mod">
          <ac:chgData name="Alexander Pashuk" userId="7f413f452a2dee94" providerId="LiveId" clId="{AF2E4797-F0B0-4225-BE15-CFB745500AA3}" dt="2020-09-13T14:04:51.072" v="1109"/>
          <ac:spMkLst>
            <pc:docMk/>
            <pc:sldMk cId="3661767632" sldId="319"/>
            <ac:spMk id="3" creationId="{0E27BC3C-690E-45BD-98BC-3AD048F35222}"/>
          </ac:spMkLst>
        </pc:spChg>
        <pc:picChg chg="add mod">
          <ac:chgData name="Alexander Pashuk" userId="7f413f452a2dee94" providerId="LiveId" clId="{AF2E4797-F0B0-4225-BE15-CFB745500AA3}" dt="2020-09-13T14:04:51.072" v="1109"/>
          <ac:picMkLst>
            <pc:docMk/>
            <pc:sldMk cId="3661767632" sldId="319"/>
            <ac:picMk id="4" creationId="{F7B42737-1A0B-4CA5-8261-C2BC3DE6A1B3}"/>
          </ac:picMkLst>
        </pc:picChg>
      </pc:sldChg>
      <pc:sldChg chg="modSp new mod ord">
        <pc:chgData name="Alexander Pashuk" userId="7f413f452a2dee94" providerId="LiveId" clId="{AF2E4797-F0B0-4225-BE15-CFB745500AA3}" dt="2020-09-14T11:27:10.168" v="2925"/>
        <pc:sldMkLst>
          <pc:docMk/>
          <pc:sldMk cId="3717004155" sldId="320"/>
        </pc:sldMkLst>
        <pc:spChg chg="mod">
          <ac:chgData name="Alexander Pashuk" userId="7f413f452a2dee94" providerId="LiveId" clId="{AF2E4797-F0B0-4225-BE15-CFB745500AA3}" dt="2020-09-13T14:05:23.779" v="1115"/>
          <ac:spMkLst>
            <pc:docMk/>
            <pc:sldMk cId="3717004155" sldId="320"/>
            <ac:spMk id="2" creationId="{950D246C-ADBB-4C3C-9C9C-121D91DC6132}"/>
          </ac:spMkLst>
        </pc:spChg>
        <pc:spChg chg="mod">
          <ac:chgData name="Alexander Pashuk" userId="7f413f452a2dee94" providerId="LiveId" clId="{AF2E4797-F0B0-4225-BE15-CFB745500AA3}" dt="2020-09-13T14:06:28.377" v="1191" actId="20577"/>
          <ac:spMkLst>
            <pc:docMk/>
            <pc:sldMk cId="3717004155" sldId="320"/>
            <ac:spMk id="3" creationId="{5D7B73CC-DE74-41A6-BC7F-6ADE86782B21}"/>
          </ac:spMkLst>
        </pc:spChg>
      </pc:sldChg>
      <pc:sldChg chg="modSp new mod ord">
        <pc:chgData name="Alexander Pashuk" userId="7f413f452a2dee94" providerId="LiveId" clId="{AF2E4797-F0B0-4225-BE15-CFB745500AA3}" dt="2020-09-14T11:39:27.798" v="3248" actId="20577"/>
        <pc:sldMkLst>
          <pc:docMk/>
          <pc:sldMk cId="1309809514" sldId="321"/>
        </pc:sldMkLst>
        <pc:spChg chg="mod">
          <ac:chgData name="Alexander Pashuk" userId="7f413f452a2dee94" providerId="LiveId" clId="{AF2E4797-F0B0-4225-BE15-CFB745500AA3}" dt="2020-09-13T14:31:29.713" v="1512" actId="20577"/>
          <ac:spMkLst>
            <pc:docMk/>
            <pc:sldMk cId="1309809514" sldId="321"/>
            <ac:spMk id="2" creationId="{3DF421D1-49AA-4AC0-9C05-39BA791FF3ED}"/>
          </ac:spMkLst>
        </pc:spChg>
        <pc:spChg chg="mod">
          <ac:chgData name="Alexander Pashuk" userId="7f413f452a2dee94" providerId="LiveId" clId="{AF2E4797-F0B0-4225-BE15-CFB745500AA3}" dt="2020-09-14T11:39:27.798" v="3248" actId="20577"/>
          <ac:spMkLst>
            <pc:docMk/>
            <pc:sldMk cId="1309809514" sldId="321"/>
            <ac:spMk id="3" creationId="{589E14B3-5BFA-4A5C-A778-998A52C3D6A1}"/>
          </ac:spMkLst>
        </pc:spChg>
      </pc:sldChg>
      <pc:sldChg chg="modSp new mod ord">
        <pc:chgData name="Alexander Pashuk" userId="7f413f452a2dee94" providerId="LiveId" clId="{AF2E4797-F0B0-4225-BE15-CFB745500AA3}" dt="2020-09-14T14:24:17.220" v="6261" actId="20577"/>
        <pc:sldMkLst>
          <pc:docMk/>
          <pc:sldMk cId="1952748184" sldId="322"/>
        </pc:sldMkLst>
        <pc:spChg chg="mod">
          <ac:chgData name="Alexander Pashuk" userId="7f413f452a2dee94" providerId="LiveId" clId="{AF2E4797-F0B0-4225-BE15-CFB745500AA3}" dt="2020-09-13T14:32:32.749" v="1545" actId="122"/>
          <ac:spMkLst>
            <pc:docMk/>
            <pc:sldMk cId="1952748184" sldId="322"/>
            <ac:spMk id="2" creationId="{B2FED20F-A194-4514-B25C-8D52C54AC2EC}"/>
          </ac:spMkLst>
        </pc:spChg>
        <pc:spChg chg="mod">
          <ac:chgData name="Alexander Pashuk" userId="7f413f452a2dee94" providerId="LiveId" clId="{AF2E4797-F0B0-4225-BE15-CFB745500AA3}" dt="2020-09-14T14:24:17.220" v="6261" actId="20577"/>
          <ac:spMkLst>
            <pc:docMk/>
            <pc:sldMk cId="1952748184" sldId="322"/>
            <ac:spMk id="3" creationId="{B1389D33-7671-4415-9D1A-26F84CAC9404}"/>
          </ac:spMkLst>
        </pc:spChg>
      </pc:sldChg>
      <pc:sldChg chg="modSp new mod">
        <pc:chgData name="Alexander Pashuk" userId="7f413f452a2dee94" providerId="LiveId" clId="{AF2E4797-F0B0-4225-BE15-CFB745500AA3}" dt="2020-09-13T14:40:10.765" v="1678" actId="14100"/>
        <pc:sldMkLst>
          <pc:docMk/>
          <pc:sldMk cId="3898568405" sldId="323"/>
        </pc:sldMkLst>
        <pc:spChg chg="mod">
          <ac:chgData name="Alexander Pashuk" userId="7f413f452a2dee94" providerId="LiveId" clId="{AF2E4797-F0B0-4225-BE15-CFB745500AA3}" dt="2020-09-13T14:39:05.948" v="1628" actId="122"/>
          <ac:spMkLst>
            <pc:docMk/>
            <pc:sldMk cId="3898568405" sldId="323"/>
            <ac:spMk id="2" creationId="{BD9DDA02-C081-452C-88E4-401F281ECFD4}"/>
          </ac:spMkLst>
        </pc:spChg>
        <pc:spChg chg="mod">
          <ac:chgData name="Alexander Pashuk" userId="7f413f452a2dee94" providerId="LiveId" clId="{AF2E4797-F0B0-4225-BE15-CFB745500AA3}" dt="2020-09-13T14:40:10.765" v="1678" actId="14100"/>
          <ac:spMkLst>
            <pc:docMk/>
            <pc:sldMk cId="3898568405" sldId="323"/>
            <ac:spMk id="3" creationId="{87DFF0F5-D9AA-45B6-8C88-31A6F1EEE72D}"/>
          </ac:spMkLst>
        </pc:spChg>
      </pc:sldChg>
      <pc:sldChg chg="modSp new mod">
        <pc:chgData name="Alexander Pashuk" userId="7f413f452a2dee94" providerId="LiveId" clId="{AF2E4797-F0B0-4225-BE15-CFB745500AA3}" dt="2020-09-13T15:13:13.444" v="1849" actId="20577"/>
        <pc:sldMkLst>
          <pc:docMk/>
          <pc:sldMk cId="3179331269" sldId="324"/>
        </pc:sldMkLst>
        <pc:spChg chg="mod">
          <ac:chgData name="Alexander Pashuk" userId="7f413f452a2dee94" providerId="LiveId" clId="{AF2E4797-F0B0-4225-BE15-CFB745500AA3}" dt="2020-09-13T15:11:43.952" v="1788" actId="122"/>
          <ac:spMkLst>
            <pc:docMk/>
            <pc:sldMk cId="3179331269" sldId="324"/>
            <ac:spMk id="2" creationId="{A532D822-D08B-4C8D-8B4D-17C24DB7EBAD}"/>
          </ac:spMkLst>
        </pc:spChg>
        <pc:spChg chg="mod">
          <ac:chgData name="Alexander Pashuk" userId="7f413f452a2dee94" providerId="LiveId" clId="{AF2E4797-F0B0-4225-BE15-CFB745500AA3}" dt="2020-09-13T15:13:13.444" v="1849" actId="20577"/>
          <ac:spMkLst>
            <pc:docMk/>
            <pc:sldMk cId="3179331269" sldId="324"/>
            <ac:spMk id="3" creationId="{D12D5DB3-70BD-4E20-A04B-F8F1F320F7DB}"/>
          </ac:spMkLst>
        </pc:spChg>
      </pc:sldChg>
      <pc:sldChg chg="modSp new mod ord">
        <pc:chgData name="Alexander Pashuk" userId="7f413f452a2dee94" providerId="LiveId" clId="{AF2E4797-F0B0-4225-BE15-CFB745500AA3}" dt="2020-09-14T11:42:02.037" v="3259"/>
        <pc:sldMkLst>
          <pc:docMk/>
          <pc:sldMk cId="3223985362" sldId="325"/>
        </pc:sldMkLst>
        <pc:spChg chg="mod">
          <ac:chgData name="Alexander Pashuk" userId="7f413f452a2dee94" providerId="LiveId" clId="{AF2E4797-F0B0-4225-BE15-CFB745500AA3}" dt="2020-09-13T15:20:19.065" v="1867" actId="122"/>
          <ac:spMkLst>
            <pc:docMk/>
            <pc:sldMk cId="3223985362" sldId="325"/>
            <ac:spMk id="2" creationId="{3EFF1332-BF5B-4C82-8F98-FFE21E3EC3F7}"/>
          </ac:spMkLst>
        </pc:spChg>
        <pc:spChg chg="mod">
          <ac:chgData name="Alexander Pashuk" userId="7f413f452a2dee94" providerId="LiveId" clId="{AF2E4797-F0B0-4225-BE15-CFB745500AA3}" dt="2020-09-13T15:22:06.230" v="1893" actId="27636"/>
          <ac:spMkLst>
            <pc:docMk/>
            <pc:sldMk cId="3223985362" sldId="325"/>
            <ac:spMk id="3" creationId="{78A03585-B18B-4EBD-A0FD-DBB2AA0AA0EC}"/>
          </ac:spMkLst>
        </pc:spChg>
      </pc:sldChg>
      <pc:sldChg chg="modSp new mod ord">
        <pc:chgData name="Alexander Pashuk" userId="7f413f452a2dee94" providerId="LiveId" clId="{AF2E4797-F0B0-4225-BE15-CFB745500AA3}" dt="2020-09-14T13:51:41.119" v="5766"/>
        <pc:sldMkLst>
          <pc:docMk/>
          <pc:sldMk cId="204511758" sldId="326"/>
        </pc:sldMkLst>
        <pc:spChg chg="mod">
          <ac:chgData name="Alexander Pashuk" userId="7f413f452a2dee94" providerId="LiveId" clId="{AF2E4797-F0B0-4225-BE15-CFB745500AA3}" dt="2020-09-13T15:26:23.727" v="1994" actId="20577"/>
          <ac:spMkLst>
            <pc:docMk/>
            <pc:sldMk cId="204511758" sldId="326"/>
            <ac:spMk id="2" creationId="{A962D0F8-A55D-4A40-A67B-8C300024307C}"/>
          </ac:spMkLst>
        </pc:spChg>
        <pc:spChg chg="mod">
          <ac:chgData name="Alexander Pashuk" userId="7f413f452a2dee94" providerId="LiveId" clId="{AF2E4797-F0B0-4225-BE15-CFB745500AA3}" dt="2020-09-13T15:26:42.804" v="2028" actId="123"/>
          <ac:spMkLst>
            <pc:docMk/>
            <pc:sldMk cId="204511758" sldId="326"/>
            <ac:spMk id="3" creationId="{32F40640-A049-4A75-BCB3-282ED4F3736E}"/>
          </ac:spMkLst>
        </pc:spChg>
      </pc:sldChg>
      <pc:sldChg chg="modSp new del mod">
        <pc:chgData name="Alexander Pashuk" userId="7f413f452a2dee94" providerId="LiveId" clId="{AF2E4797-F0B0-4225-BE15-CFB745500AA3}" dt="2020-09-14T13:50:54.909" v="5762" actId="47"/>
        <pc:sldMkLst>
          <pc:docMk/>
          <pc:sldMk cId="1447048858" sldId="327"/>
        </pc:sldMkLst>
        <pc:spChg chg="mod">
          <ac:chgData name="Alexander Pashuk" userId="7f413f452a2dee94" providerId="LiveId" clId="{AF2E4797-F0B0-4225-BE15-CFB745500AA3}" dt="2020-09-13T15:27:59.392" v="2041" actId="122"/>
          <ac:spMkLst>
            <pc:docMk/>
            <pc:sldMk cId="1447048858" sldId="327"/>
            <ac:spMk id="2" creationId="{691234FB-7600-4D8D-BAF9-75188E3ED2A9}"/>
          </ac:spMkLst>
        </pc:spChg>
        <pc:spChg chg="mod">
          <ac:chgData name="Alexander Pashuk" userId="7f413f452a2dee94" providerId="LiveId" clId="{AF2E4797-F0B0-4225-BE15-CFB745500AA3}" dt="2020-09-13T15:29:01.050" v="2066" actId="123"/>
          <ac:spMkLst>
            <pc:docMk/>
            <pc:sldMk cId="1447048858" sldId="327"/>
            <ac:spMk id="3" creationId="{E90E06C4-300F-42C5-B6E4-4B45D8EED4DA}"/>
          </ac:spMkLst>
        </pc:spChg>
      </pc:sldChg>
      <pc:sldChg chg="addSp delSp modSp new del mod">
        <pc:chgData name="Alexander Pashuk" userId="7f413f452a2dee94" providerId="LiveId" clId="{AF2E4797-F0B0-4225-BE15-CFB745500AA3}" dt="2020-09-14T13:50:54.909" v="5762" actId="47"/>
        <pc:sldMkLst>
          <pc:docMk/>
          <pc:sldMk cId="2808414576" sldId="328"/>
        </pc:sldMkLst>
        <pc:spChg chg="mod">
          <ac:chgData name="Alexander Pashuk" userId="7f413f452a2dee94" providerId="LiveId" clId="{AF2E4797-F0B0-4225-BE15-CFB745500AA3}" dt="2020-09-13T15:29:23.630" v="2083" actId="122"/>
          <ac:spMkLst>
            <pc:docMk/>
            <pc:sldMk cId="2808414576" sldId="328"/>
            <ac:spMk id="2" creationId="{B1A92FD4-711F-423B-B086-775C87ADE62E}"/>
          </ac:spMkLst>
        </pc:spChg>
        <pc:spChg chg="del mod">
          <ac:chgData name="Alexander Pashuk" userId="7f413f452a2dee94" providerId="LiveId" clId="{AF2E4797-F0B0-4225-BE15-CFB745500AA3}" dt="2020-09-13T15:29:25.072" v="2085"/>
          <ac:spMkLst>
            <pc:docMk/>
            <pc:sldMk cId="2808414576" sldId="328"/>
            <ac:spMk id="3" creationId="{3A80E653-5AEA-4B9D-91AA-C2D8B6BFF31D}"/>
          </ac:spMkLst>
        </pc:spChg>
        <pc:picChg chg="add mod">
          <ac:chgData name="Alexander Pashuk" userId="7f413f452a2dee94" providerId="LiveId" clId="{AF2E4797-F0B0-4225-BE15-CFB745500AA3}" dt="2020-09-13T15:29:25.072" v="2085"/>
          <ac:picMkLst>
            <pc:docMk/>
            <pc:sldMk cId="2808414576" sldId="328"/>
            <ac:picMk id="4" creationId="{42ED8C53-9C52-48B6-9DAC-C4660A34B423}"/>
          </ac:picMkLst>
        </pc:picChg>
      </pc:sldChg>
      <pc:sldChg chg="modSp add mod ord">
        <pc:chgData name="Alexander Pashuk" userId="7f413f452a2dee94" providerId="LiveId" clId="{AF2E4797-F0B0-4225-BE15-CFB745500AA3}" dt="2020-09-14T13:48:22.623" v="5748" actId="20577"/>
        <pc:sldMkLst>
          <pc:docMk/>
          <pc:sldMk cId="2043043694" sldId="329"/>
        </pc:sldMkLst>
        <pc:spChg chg="mod">
          <ac:chgData name="Alexander Pashuk" userId="7f413f452a2dee94" providerId="LiveId" clId="{AF2E4797-F0B0-4225-BE15-CFB745500AA3}" dt="2020-09-14T13:48:22.623" v="5748" actId="20577"/>
          <ac:spMkLst>
            <pc:docMk/>
            <pc:sldMk cId="2043043694" sldId="329"/>
            <ac:spMk id="2" creationId="{BD9DDA02-C081-452C-88E4-401F281ECFD4}"/>
          </ac:spMkLst>
        </pc:spChg>
        <pc:spChg chg="mod">
          <ac:chgData name="Alexander Pashuk" userId="7f413f452a2dee94" providerId="LiveId" clId="{AF2E4797-F0B0-4225-BE15-CFB745500AA3}" dt="2020-09-13T14:48:53.267" v="1763" actId="20577"/>
          <ac:spMkLst>
            <pc:docMk/>
            <pc:sldMk cId="2043043694" sldId="329"/>
            <ac:spMk id="3" creationId="{87DFF0F5-D9AA-45B6-8C88-31A6F1EEE72D}"/>
          </ac:spMkLst>
        </pc:spChg>
      </pc:sldChg>
      <pc:sldChg chg="modSp new mod">
        <pc:chgData name="Alexander Pashuk" userId="7f413f452a2dee94" providerId="LiveId" clId="{AF2E4797-F0B0-4225-BE15-CFB745500AA3}" dt="2020-09-13T15:31:36.328" v="2129" actId="113"/>
        <pc:sldMkLst>
          <pc:docMk/>
          <pc:sldMk cId="2721448741" sldId="330"/>
        </pc:sldMkLst>
        <pc:spChg chg="mod">
          <ac:chgData name="Alexander Pashuk" userId="7f413f452a2dee94" providerId="LiveId" clId="{AF2E4797-F0B0-4225-BE15-CFB745500AA3}" dt="2020-09-13T15:30:07.991" v="2091" actId="122"/>
          <ac:spMkLst>
            <pc:docMk/>
            <pc:sldMk cId="2721448741" sldId="330"/>
            <ac:spMk id="2" creationId="{27A04DAD-EA83-4729-BC1D-FD4DAB2B31FB}"/>
          </ac:spMkLst>
        </pc:spChg>
        <pc:spChg chg="mod">
          <ac:chgData name="Alexander Pashuk" userId="7f413f452a2dee94" providerId="LiveId" clId="{AF2E4797-F0B0-4225-BE15-CFB745500AA3}" dt="2020-09-13T15:31:36.328" v="2129" actId="113"/>
          <ac:spMkLst>
            <pc:docMk/>
            <pc:sldMk cId="2721448741" sldId="330"/>
            <ac:spMk id="3" creationId="{C375C6FD-F3AD-44FC-AB00-0A9D83274F2F}"/>
          </ac:spMkLst>
        </pc:spChg>
      </pc:sldChg>
      <pc:sldChg chg="modSp new mod">
        <pc:chgData name="Alexander Pashuk" userId="7f413f452a2dee94" providerId="LiveId" clId="{AF2E4797-F0B0-4225-BE15-CFB745500AA3}" dt="2020-09-15T04:41:06.522" v="6476" actId="20577"/>
        <pc:sldMkLst>
          <pc:docMk/>
          <pc:sldMk cId="3576546928" sldId="331"/>
        </pc:sldMkLst>
        <pc:spChg chg="mod">
          <ac:chgData name="Alexander Pashuk" userId="7f413f452a2dee94" providerId="LiveId" clId="{AF2E4797-F0B0-4225-BE15-CFB745500AA3}" dt="2020-09-13T15:31:32.781" v="2127" actId="122"/>
          <ac:spMkLst>
            <pc:docMk/>
            <pc:sldMk cId="3576546928" sldId="331"/>
            <ac:spMk id="2" creationId="{76E3FA75-9287-42E7-9664-B701C1DF0A7E}"/>
          </ac:spMkLst>
        </pc:spChg>
        <pc:spChg chg="mod">
          <ac:chgData name="Alexander Pashuk" userId="7f413f452a2dee94" providerId="LiveId" clId="{AF2E4797-F0B0-4225-BE15-CFB745500AA3}" dt="2020-09-15T04:41:06.522" v="6476" actId="20577"/>
          <ac:spMkLst>
            <pc:docMk/>
            <pc:sldMk cId="3576546928" sldId="331"/>
            <ac:spMk id="3" creationId="{DCB42B15-1031-47DD-99C6-99520742A791}"/>
          </ac:spMkLst>
        </pc:spChg>
      </pc:sldChg>
      <pc:sldChg chg="modSp new mod">
        <pc:chgData name="Alexander Pashuk" userId="7f413f452a2dee94" providerId="LiveId" clId="{AF2E4797-F0B0-4225-BE15-CFB745500AA3}" dt="2020-09-14T13:50:44.653" v="5761" actId="20577"/>
        <pc:sldMkLst>
          <pc:docMk/>
          <pc:sldMk cId="2694752212" sldId="332"/>
        </pc:sldMkLst>
        <pc:spChg chg="mod">
          <ac:chgData name="Alexander Pashuk" userId="7f413f452a2dee94" providerId="LiveId" clId="{AF2E4797-F0B0-4225-BE15-CFB745500AA3}" dt="2020-09-13T15:33:39.183" v="2188" actId="122"/>
          <ac:spMkLst>
            <pc:docMk/>
            <pc:sldMk cId="2694752212" sldId="332"/>
            <ac:spMk id="2" creationId="{B781A058-740B-4FB5-A710-4621B05E6981}"/>
          </ac:spMkLst>
        </pc:spChg>
        <pc:spChg chg="mod">
          <ac:chgData name="Alexander Pashuk" userId="7f413f452a2dee94" providerId="LiveId" clId="{AF2E4797-F0B0-4225-BE15-CFB745500AA3}" dt="2020-09-14T13:50:44.653" v="5761" actId="20577"/>
          <ac:spMkLst>
            <pc:docMk/>
            <pc:sldMk cId="2694752212" sldId="332"/>
            <ac:spMk id="3" creationId="{AD215131-D1B8-44F1-BD41-ACBE883462BA}"/>
          </ac:spMkLst>
        </pc:spChg>
      </pc:sldChg>
      <pc:sldChg chg="addSp delSp modSp new del mod">
        <pc:chgData name="Alexander Pashuk" userId="7f413f452a2dee94" providerId="LiveId" clId="{AF2E4797-F0B0-4225-BE15-CFB745500AA3}" dt="2020-09-13T15:48:50.069" v="2339" actId="47"/>
        <pc:sldMkLst>
          <pc:docMk/>
          <pc:sldMk cId="3579092324" sldId="333"/>
        </pc:sldMkLst>
        <pc:spChg chg="mod">
          <ac:chgData name="Alexander Pashuk" userId="7f413f452a2dee94" providerId="LiveId" clId="{AF2E4797-F0B0-4225-BE15-CFB745500AA3}" dt="2020-09-13T15:38:27.202" v="2277" actId="122"/>
          <ac:spMkLst>
            <pc:docMk/>
            <pc:sldMk cId="3579092324" sldId="333"/>
            <ac:spMk id="2" creationId="{B77E86C5-4AAF-49F9-B954-7EB421F243AD}"/>
          </ac:spMkLst>
        </pc:spChg>
        <pc:spChg chg="del mod">
          <ac:chgData name="Alexander Pashuk" userId="7f413f452a2dee94" providerId="LiveId" clId="{AF2E4797-F0B0-4225-BE15-CFB745500AA3}" dt="2020-09-13T15:40:56.427" v="2336"/>
          <ac:spMkLst>
            <pc:docMk/>
            <pc:sldMk cId="3579092324" sldId="333"/>
            <ac:spMk id="3" creationId="{4EBE94EA-AC8C-467A-BE10-E8D8ED01936B}"/>
          </ac:spMkLst>
        </pc:spChg>
        <pc:picChg chg="add mod">
          <ac:chgData name="Alexander Pashuk" userId="7f413f452a2dee94" providerId="LiveId" clId="{AF2E4797-F0B0-4225-BE15-CFB745500AA3}" dt="2020-09-13T15:40:56.427" v="2336"/>
          <ac:picMkLst>
            <pc:docMk/>
            <pc:sldMk cId="3579092324" sldId="333"/>
            <ac:picMk id="1026" creationId="{D9727024-95CB-41F2-BF79-76BD0A251362}"/>
          </ac:picMkLst>
        </pc:picChg>
      </pc:sldChg>
      <pc:sldChg chg="addSp delSp modSp new mod">
        <pc:chgData name="Alexander Pashuk" userId="7f413f452a2dee94" providerId="LiveId" clId="{AF2E4797-F0B0-4225-BE15-CFB745500AA3}" dt="2020-09-13T15:38:07.424" v="2257" actId="1076"/>
        <pc:sldMkLst>
          <pc:docMk/>
          <pc:sldMk cId="3125097811" sldId="334"/>
        </pc:sldMkLst>
        <pc:spChg chg="mod">
          <ac:chgData name="Alexander Pashuk" userId="7f413f452a2dee94" providerId="LiveId" clId="{AF2E4797-F0B0-4225-BE15-CFB745500AA3}" dt="2020-09-13T15:37:39.210" v="2247" actId="122"/>
          <ac:spMkLst>
            <pc:docMk/>
            <pc:sldMk cId="3125097811" sldId="334"/>
            <ac:spMk id="2" creationId="{7FC6370A-4A82-4DC5-8158-C1CB109A0F04}"/>
          </ac:spMkLst>
        </pc:spChg>
        <pc:spChg chg="del mod">
          <ac:chgData name="Alexander Pashuk" userId="7f413f452a2dee94" providerId="LiveId" clId="{AF2E4797-F0B0-4225-BE15-CFB745500AA3}" dt="2020-09-13T15:37:40.743" v="2249"/>
          <ac:spMkLst>
            <pc:docMk/>
            <pc:sldMk cId="3125097811" sldId="334"/>
            <ac:spMk id="3" creationId="{605FD824-2EC6-47C0-9CF8-FFDBC05F89C9}"/>
          </ac:spMkLst>
        </pc:spChg>
        <pc:picChg chg="add mod">
          <ac:chgData name="Alexander Pashuk" userId="7f413f452a2dee94" providerId="LiveId" clId="{AF2E4797-F0B0-4225-BE15-CFB745500AA3}" dt="2020-09-13T15:38:07.424" v="2257" actId="1076"/>
          <ac:picMkLst>
            <pc:docMk/>
            <pc:sldMk cId="3125097811" sldId="334"/>
            <ac:picMk id="4" creationId="{1E560468-F934-4045-8BCB-C964CAD4C236}"/>
          </ac:picMkLst>
        </pc:picChg>
      </pc:sldChg>
      <pc:sldChg chg="addSp delSp modSp add mod">
        <pc:chgData name="Alexander Pashuk" userId="7f413f452a2dee94" providerId="LiveId" clId="{AF2E4797-F0B0-4225-BE15-CFB745500AA3}" dt="2020-09-13T15:38:01.081" v="2255" actId="1076"/>
        <pc:sldMkLst>
          <pc:docMk/>
          <pc:sldMk cId="3000944179" sldId="335"/>
        </pc:sldMkLst>
        <pc:spChg chg="add del mod">
          <ac:chgData name="Alexander Pashuk" userId="7f413f452a2dee94" providerId="LiveId" clId="{AF2E4797-F0B0-4225-BE15-CFB745500AA3}" dt="2020-09-13T15:37:55.009" v="2253"/>
          <ac:spMkLst>
            <pc:docMk/>
            <pc:sldMk cId="3000944179" sldId="335"/>
            <ac:spMk id="5" creationId="{E4E510A3-057E-4561-B615-A4543FE1A1DD}"/>
          </ac:spMkLst>
        </pc:spChg>
        <pc:picChg chg="del">
          <ac:chgData name="Alexander Pashuk" userId="7f413f452a2dee94" providerId="LiveId" clId="{AF2E4797-F0B0-4225-BE15-CFB745500AA3}" dt="2020-09-13T15:37:53.382" v="2251" actId="478"/>
          <ac:picMkLst>
            <pc:docMk/>
            <pc:sldMk cId="3000944179" sldId="335"/>
            <ac:picMk id="4" creationId="{1E560468-F934-4045-8BCB-C964CAD4C236}"/>
          </ac:picMkLst>
        </pc:picChg>
        <pc:picChg chg="add mod">
          <ac:chgData name="Alexander Pashuk" userId="7f413f452a2dee94" providerId="LiveId" clId="{AF2E4797-F0B0-4225-BE15-CFB745500AA3}" dt="2020-09-13T15:38:01.081" v="2255" actId="1076"/>
          <ac:picMkLst>
            <pc:docMk/>
            <pc:sldMk cId="3000944179" sldId="335"/>
            <ac:picMk id="6" creationId="{1A3FA988-58AA-48F6-B5B8-BEA296E57093}"/>
          </ac:picMkLst>
        </pc:picChg>
      </pc:sldChg>
      <pc:sldChg chg="modSp new mod ord">
        <pc:chgData name="Alexander Pashuk" userId="7f413f452a2dee94" providerId="LiveId" clId="{AF2E4797-F0B0-4225-BE15-CFB745500AA3}" dt="2020-09-14T14:04:00.565" v="5960"/>
        <pc:sldMkLst>
          <pc:docMk/>
          <pc:sldMk cId="4184851445" sldId="336"/>
        </pc:sldMkLst>
        <pc:spChg chg="mod">
          <ac:chgData name="Alexander Pashuk" userId="7f413f452a2dee94" providerId="LiveId" clId="{AF2E4797-F0B0-4225-BE15-CFB745500AA3}" dt="2020-09-13T15:48:58.529" v="2350" actId="122"/>
          <ac:spMkLst>
            <pc:docMk/>
            <pc:sldMk cId="4184851445" sldId="336"/>
            <ac:spMk id="2" creationId="{4CBCE70B-B0F4-49BC-8974-FF89477D1466}"/>
          </ac:spMkLst>
        </pc:spChg>
        <pc:spChg chg="mod">
          <ac:chgData name="Alexander Pashuk" userId="7f413f452a2dee94" providerId="LiveId" clId="{AF2E4797-F0B0-4225-BE15-CFB745500AA3}" dt="2020-09-14T14:03:51.611" v="5958" actId="113"/>
          <ac:spMkLst>
            <pc:docMk/>
            <pc:sldMk cId="4184851445" sldId="336"/>
            <ac:spMk id="3" creationId="{7F0291DA-6D66-4B14-9B54-8C357A6C938C}"/>
          </ac:spMkLst>
        </pc:spChg>
      </pc:sldChg>
      <pc:sldChg chg="modSp new mod ord">
        <pc:chgData name="Alexander Pashuk" userId="7f413f452a2dee94" providerId="LiveId" clId="{AF2E4797-F0B0-4225-BE15-CFB745500AA3}" dt="2020-09-14T13:26:56.303" v="5080"/>
        <pc:sldMkLst>
          <pc:docMk/>
          <pc:sldMk cId="1777428427" sldId="337"/>
        </pc:sldMkLst>
        <pc:spChg chg="mod">
          <ac:chgData name="Alexander Pashuk" userId="7f413f452a2dee94" providerId="LiveId" clId="{AF2E4797-F0B0-4225-BE15-CFB745500AA3}" dt="2020-09-13T15:52:27.280" v="2424" actId="122"/>
          <ac:spMkLst>
            <pc:docMk/>
            <pc:sldMk cId="1777428427" sldId="337"/>
            <ac:spMk id="2" creationId="{F5055ACF-E8D3-43F9-BEB8-29D4E8AB2016}"/>
          </ac:spMkLst>
        </pc:spChg>
        <pc:spChg chg="mod">
          <ac:chgData name="Alexander Pashuk" userId="7f413f452a2dee94" providerId="LiveId" clId="{AF2E4797-F0B0-4225-BE15-CFB745500AA3}" dt="2020-09-14T13:25:59.461" v="5074" actId="20577"/>
          <ac:spMkLst>
            <pc:docMk/>
            <pc:sldMk cId="1777428427" sldId="337"/>
            <ac:spMk id="3" creationId="{F2BE8F8F-3994-4083-8EBA-4D93FAF37E3B}"/>
          </ac:spMkLst>
        </pc:spChg>
      </pc:sldChg>
      <pc:sldChg chg="new del">
        <pc:chgData name="Alexander Pashuk" userId="7f413f452a2dee94" providerId="LiveId" clId="{AF2E4797-F0B0-4225-BE15-CFB745500AA3}" dt="2020-09-14T13:27:15.835" v="5081" actId="47"/>
        <pc:sldMkLst>
          <pc:docMk/>
          <pc:sldMk cId="1894209689" sldId="338"/>
        </pc:sldMkLst>
      </pc:sldChg>
      <pc:sldChg chg="new del">
        <pc:chgData name="Alexander Pashuk" userId="7f413f452a2dee94" providerId="LiveId" clId="{AF2E4797-F0B0-4225-BE15-CFB745500AA3}" dt="2020-09-14T11:26:51.163" v="2919" actId="47"/>
        <pc:sldMkLst>
          <pc:docMk/>
          <pc:sldMk cId="2181828029" sldId="339"/>
        </pc:sldMkLst>
      </pc:sldChg>
      <pc:sldChg chg="new del">
        <pc:chgData name="Alexander Pashuk" userId="7f413f452a2dee94" providerId="LiveId" clId="{AF2E4797-F0B0-4225-BE15-CFB745500AA3}" dt="2020-09-14T11:41:50.088" v="3257" actId="47"/>
        <pc:sldMkLst>
          <pc:docMk/>
          <pc:sldMk cId="2961917896" sldId="339"/>
        </pc:sldMkLst>
      </pc:sldChg>
      <pc:sldChg chg="modSp add mod">
        <pc:chgData name="Alexander Pashuk" userId="7f413f452a2dee94" providerId="LiveId" clId="{AF2E4797-F0B0-4225-BE15-CFB745500AA3}" dt="2020-09-15T07:22:35.150" v="6501" actId="20577"/>
        <pc:sldMkLst>
          <pc:docMk/>
          <pc:sldMk cId="3358157594" sldId="340"/>
        </pc:sldMkLst>
        <pc:spChg chg="mod">
          <ac:chgData name="Alexander Pashuk" userId="7f413f452a2dee94" providerId="LiveId" clId="{AF2E4797-F0B0-4225-BE15-CFB745500AA3}" dt="2020-09-14T11:37:08.426" v="3082" actId="20577"/>
          <ac:spMkLst>
            <pc:docMk/>
            <pc:sldMk cId="3358157594" sldId="340"/>
            <ac:spMk id="2" creationId="{3DF421D1-49AA-4AC0-9C05-39BA791FF3ED}"/>
          </ac:spMkLst>
        </pc:spChg>
        <pc:spChg chg="mod">
          <ac:chgData name="Alexander Pashuk" userId="7f413f452a2dee94" providerId="LiveId" clId="{AF2E4797-F0B0-4225-BE15-CFB745500AA3}" dt="2020-09-15T07:22:35.150" v="6501" actId="20577"/>
          <ac:spMkLst>
            <pc:docMk/>
            <pc:sldMk cId="3358157594" sldId="340"/>
            <ac:spMk id="3" creationId="{589E14B3-5BFA-4A5C-A778-998A52C3D6A1}"/>
          </ac:spMkLst>
        </pc:spChg>
      </pc:sldChg>
      <pc:sldChg chg="addSp delSp modSp new mod">
        <pc:chgData name="Alexander Pashuk" userId="7f413f452a2dee94" providerId="LiveId" clId="{AF2E4797-F0B0-4225-BE15-CFB745500AA3}" dt="2020-09-14T11:54:56.409" v="3430" actId="2711"/>
        <pc:sldMkLst>
          <pc:docMk/>
          <pc:sldMk cId="2849511920" sldId="341"/>
        </pc:sldMkLst>
        <pc:spChg chg="mod">
          <ac:chgData name="Alexander Pashuk" userId="7f413f452a2dee94" providerId="LiveId" clId="{AF2E4797-F0B0-4225-BE15-CFB745500AA3}" dt="2020-09-14T11:46:22.700" v="3305" actId="122"/>
          <ac:spMkLst>
            <pc:docMk/>
            <pc:sldMk cId="2849511920" sldId="341"/>
            <ac:spMk id="2" creationId="{7419B214-E93A-4DC4-A77F-564219199F61}"/>
          </ac:spMkLst>
        </pc:spChg>
        <pc:spChg chg="del">
          <ac:chgData name="Alexander Pashuk" userId="7f413f452a2dee94" providerId="LiveId" clId="{AF2E4797-F0B0-4225-BE15-CFB745500AA3}" dt="2020-09-14T11:47:17.661" v="3306" actId="3680"/>
          <ac:spMkLst>
            <pc:docMk/>
            <pc:sldMk cId="2849511920" sldId="341"/>
            <ac:spMk id="3" creationId="{E348EB48-5E0A-42E4-99E3-EAF143F82E46}"/>
          </ac:spMkLst>
        </pc:spChg>
        <pc:spChg chg="add del mod">
          <ac:chgData name="Alexander Pashuk" userId="7f413f452a2dee94" providerId="LiveId" clId="{AF2E4797-F0B0-4225-BE15-CFB745500AA3}" dt="2020-09-14T11:52:14.568" v="3372"/>
          <ac:spMkLst>
            <pc:docMk/>
            <pc:sldMk cId="2849511920" sldId="341"/>
            <ac:spMk id="6" creationId="{BBE0D5D4-6224-4485-8DF3-BF5211E7FA52}"/>
          </ac:spMkLst>
        </pc:spChg>
        <pc:graphicFrameChg chg="add del mod ord modGraphic">
          <ac:chgData name="Alexander Pashuk" userId="7f413f452a2dee94" providerId="LiveId" clId="{AF2E4797-F0B0-4225-BE15-CFB745500AA3}" dt="2020-09-14T11:50:07.825" v="3370" actId="478"/>
          <ac:graphicFrameMkLst>
            <pc:docMk/>
            <pc:sldMk cId="2849511920" sldId="341"/>
            <ac:graphicFrameMk id="4" creationId="{76E4C738-7722-45B3-B975-B3BE9C802074}"/>
          </ac:graphicFrameMkLst>
        </pc:graphicFrameChg>
        <pc:graphicFrameChg chg="add mod modGraphic">
          <ac:chgData name="Alexander Pashuk" userId="7f413f452a2dee94" providerId="LiveId" clId="{AF2E4797-F0B0-4225-BE15-CFB745500AA3}" dt="2020-09-14T11:54:56.409" v="3430" actId="2711"/>
          <ac:graphicFrameMkLst>
            <pc:docMk/>
            <pc:sldMk cId="2849511920" sldId="341"/>
            <ac:graphicFrameMk id="7" creationId="{BF759A28-29B4-49F6-AB0A-087BDA10627E}"/>
          </ac:graphicFrameMkLst>
        </pc:graphicFrameChg>
      </pc:sldChg>
      <pc:sldChg chg="modSp new mod">
        <pc:chgData name="Alexander Pashuk" userId="7f413f452a2dee94" providerId="LiveId" clId="{AF2E4797-F0B0-4225-BE15-CFB745500AA3}" dt="2020-09-14T12:03:19.709" v="3751" actId="20577"/>
        <pc:sldMkLst>
          <pc:docMk/>
          <pc:sldMk cId="2420020806" sldId="342"/>
        </pc:sldMkLst>
        <pc:spChg chg="mod">
          <ac:chgData name="Alexander Pashuk" userId="7f413f452a2dee94" providerId="LiveId" clId="{AF2E4797-F0B0-4225-BE15-CFB745500AA3}" dt="2020-09-14T11:55:37.252" v="3456" actId="122"/>
          <ac:spMkLst>
            <pc:docMk/>
            <pc:sldMk cId="2420020806" sldId="342"/>
            <ac:spMk id="2" creationId="{F6E9ECE5-E1A5-4086-B404-07038865549A}"/>
          </ac:spMkLst>
        </pc:spChg>
        <pc:spChg chg="mod">
          <ac:chgData name="Alexander Pashuk" userId="7f413f452a2dee94" providerId="LiveId" clId="{AF2E4797-F0B0-4225-BE15-CFB745500AA3}" dt="2020-09-14T12:03:19.709" v="3751" actId="20577"/>
          <ac:spMkLst>
            <pc:docMk/>
            <pc:sldMk cId="2420020806" sldId="342"/>
            <ac:spMk id="3" creationId="{1BB3EACB-4E79-4C8E-9A02-14C9092A9096}"/>
          </ac:spMkLst>
        </pc:spChg>
      </pc:sldChg>
      <pc:sldChg chg="modSp add mod">
        <pc:chgData name="Alexander Pashuk" userId="7f413f452a2dee94" providerId="LiveId" clId="{AF2E4797-F0B0-4225-BE15-CFB745500AA3}" dt="2020-09-14T12:11:12.264" v="3880" actId="403"/>
        <pc:sldMkLst>
          <pc:docMk/>
          <pc:sldMk cId="2991569416" sldId="343"/>
        </pc:sldMkLst>
        <pc:spChg chg="mod">
          <ac:chgData name="Alexander Pashuk" userId="7f413f452a2dee94" providerId="LiveId" clId="{AF2E4797-F0B0-4225-BE15-CFB745500AA3}" dt="2020-09-14T12:11:12.264" v="3880" actId="403"/>
          <ac:spMkLst>
            <pc:docMk/>
            <pc:sldMk cId="2991569416" sldId="343"/>
            <ac:spMk id="3" creationId="{1BB3EACB-4E79-4C8E-9A02-14C9092A9096}"/>
          </ac:spMkLst>
        </pc:spChg>
      </pc:sldChg>
      <pc:sldChg chg="modSp new mod">
        <pc:chgData name="Alexander Pashuk" userId="7f413f452a2dee94" providerId="LiveId" clId="{AF2E4797-F0B0-4225-BE15-CFB745500AA3}" dt="2020-09-14T12:34:40.543" v="4510" actId="14100"/>
        <pc:sldMkLst>
          <pc:docMk/>
          <pc:sldMk cId="3865085524" sldId="344"/>
        </pc:sldMkLst>
        <pc:spChg chg="mod">
          <ac:chgData name="Alexander Pashuk" userId="7f413f452a2dee94" providerId="LiveId" clId="{AF2E4797-F0B0-4225-BE15-CFB745500AA3}" dt="2020-09-14T12:21:21.570" v="4124" actId="122"/>
          <ac:spMkLst>
            <pc:docMk/>
            <pc:sldMk cId="3865085524" sldId="344"/>
            <ac:spMk id="2" creationId="{1870E18A-5B9F-4736-8224-9AF59EAFA47B}"/>
          </ac:spMkLst>
        </pc:spChg>
        <pc:spChg chg="mod">
          <ac:chgData name="Alexander Pashuk" userId="7f413f452a2dee94" providerId="LiveId" clId="{AF2E4797-F0B0-4225-BE15-CFB745500AA3}" dt="2020-09-14T12:34:40.543" v="4510" actId="14100"/>
          <ac:spMkLst>
            <pc:docMk/>
            <pc:sldMk cId="3865085524" sldId="344"/>
            <ac:spMk id="3" creationId="{D82B8415-FA04-4FAB-846B-B949A14BB639}"/>
          </ac:spMkLst>
        </pc:spChg>
      </pc:sldChg>
      <pc:sldChg chg="del">
        <pc:chgData name="Alexander Pashuk" userId="7f413f452a2dee94" providerId="LiveId" clId="{AF2E4797-F0B0-4225-BE15-CFB745500AA3}" dt="2020-09-13T13:26:58.943" v="0" actId="47"/>
        <pc:sldMkLst>
          <pc:docMk/>
          <pc:sldMk cId="1478005768" sldId="345"/>
        </pc:sldMkLst>
      </pc:sldChg>
      <pc:sldChg chg="modSp new mod">
        <pc:chgData name="Alexander Pashuk" userId="7f413f452a2dee94" providerId="LiveId" clId="{AF2E4797-F0B0-4225-BE15-CFB745500AA3}" dt="2020-09-14T12:20:46.157" v="4107" actId="6549"/>
        <pc:sldMkLst>
          <pc:docMk/>
          <pc:sldMk cId="2941648806" sldId="345"/>
        </pc:sldMkLst>
        <pc:spChg chg="mod">
          <ac:chgData name="Alexander Pashuk" userId="7f413f452a2dee94" providerId="LiveId" clId="{AF2E4797-F0B0-4225-BE15-CFB745500AA3}" dt="2020-09-14T12:14:32.937" v="3892" actId="122"/>
          <ac:spMkLst>
            <pc:docMk/>
            <pc:sldMk cId="2941648806" sldId="345"/>
            <ac:spMk id="2" creationId="{47018DD8-2E67-49A0-9AAD-059C8BBC8983}"/>
          </ac:spMkLst>
        </pc:spChg>
        <pc:spChg chg="mod">
          <ac:chgData name="Alexander Pashuk" userId="7f413f452a2dee94" providerId="LiveId" clId="{AF2E4797-F0B0-4225-BE15-CFB745500AA3}" dt="2020-09-14T12:20:46.157" v="4107" actId="6549"/>
          <ac:spMkLst>
            <pc:docMk/>
            <pc:sldMk cId="2941648806" sldId="345"/>
            <ac:spMk id="3" creationId="{F5DD4911-7F9D-48F1-A687-A6407B1B0BE9}"/>
          </ac:spMkLst>
        </pc:spChg>
      </pc:sldChg>
      <pc:sldChg chg="del">
        <pc:chgData name="Alexander Pashuk" userId="7f413f452a2dee94" providerId="LiveId" clId="{AF2E4797-F0B0-4225-BE15-CFB745500AA3}" dt="2020-09-13T13:27:06.528" v="25" actId="47"/>
        <pc:sldMkLst>
          <pc:docMk/>
          <pc:sldMk cId="633974168" sldId="346"/>
        </pc:sldMkLst>
      </pc:sldChg>
      <pc:sldChg chg="modSp add mod">
        <pc:chgData name="Alexander Pashuk" userId="7f413f452a2dee94" providerId="LiveId" clId="{AF2E4797-F0B0-4225-BE15-CFB745500AA3}" dt="2020-09-14T12:42:53.877" v="4792" actId="6549"/>
        <pc:sldMkLst>
          <pc:docMk/>
          <pc:sldMk cId="915699812" sldId="346"/>
        </pc:sldMkLst>
        <pc:spChg chg="mod">
          <ac:chgData name="Alexander Pashuk" userId="7f413f452a2dee94" providerId="LiveId" clId="{AF2E4797-F0B0-4225-BE15-CFB745500AA3}" dt="2020-09-14T12:42:53.877" v="4792" actId="6549"/>
          <ac:spMkLst>
            <pc:docMk/>
            <pc:sldMk cId="915699812" sldId="346"/>
            <ac:spMk id="3" creationId="{1BB3EACB-4E79-4C8E-9A02-14C9092A9096}"/>
          </ac:spMkLst>
        </pc:spChg>
      </pc:sldChg>
      <pc:sldChg chg="del">
        <pc:chgData name="Alexander Pashuk" userId="7f413f452a2dee94" providerId="LiveId" clId="{AF2E4797-F0B0-4225-BE15-CFB745500AA3}" dt="2020-09-13T13:27:05.085" v="16" actId="47"/>
        <pc:sldMkLst>
          <pc:docMk/>
          <pc:sldMk cId="2049187797" sldId="347"/>
        </pc:sldMkLst>
      </pc:sldChg>
      <pc:sldChg chg="modSp add del mod">
        <pc:chgData name="Alexander Pashuk" userId="7f413f452a2dee94" providerId="LiveId" clId="{AF2E4797-F0B0-4225-BE15-CFB745500AA3}" dt="2020-09-14T12:30:47.940" v="4417" actId="47"/>
        <pc:sldMkLst>
          <pc:docMk/>
          <pc:sldMk cId="3793541106" sldId="347"/>
        </pc:sldMkLst>
        <pc:spChg chg="mod">
          <ac:chgData name="Alexander Pashuk" userId="7f413f452a2dee94" providerId="LiveId" clId="{AF2E4797-F0B0-4225-BE15-CFB745500AA3}" dt="2020-09-14T12:30:41.753" v="4415" actId="21"/>
          <ac:spMkLst>
            <pc:docMk/>
            <pc:sldMk cId="3793541106" sldId="347"/>
            <ac:spMk id="3" creationId="{1BB3EACB-4E79-4C8E-9A02-14C9092A9096}"/>
          </ac:spMkLst>
        </pc:spChg>
      </pc:sldChg>
      <pc:sldChg chg="modSp add del mod">
        <pc:chgData name="Alexander Pashuk" userId="7f413f452a2dee94" providerId="LiveId" clId="{AF2E4797-F0B0-4225-BE15-CFB745500AA3}" dt="2020-09-14T12:30:59.782" v="4425" actId="47"/>
        <pc:sldMkLst>
          <pc:docMk/>
          <pc:sldMk cId="3959752878" sldId="348"/>
        </pc:sldMkLst>
        <pc:spChg chg="mod">
          <ac:chgData name="Alexander Pashuk" userId="7f413f452a2dee94" providerId="LiveId" clId="{AF2E4797-F0B0-4225-BE15-CFB745500AA3}" dt="2020-09-14T12:30:56.067" v="4422" actId="21"/>
          <ac:spMkLst>
            <pc:docMk/>
            <pc:sldMk cId="3959752878" sldId="348"/>
            <ac:spMk id="3" creationId="{1BB3EACB-4E79-4C8E-9A02-14C9092A9096}"/>
          </ac:spMkLst>
        </pc:spChg>
      </pc:sldChg>
      <pc:sldChg chg="modSp add mod">
        <pc:chgData name="Alexander Pashuk" userId="7f413f452a2dee94" providerId="LiveId" clId="{AF2E4797-F0B0-4225-BE15-CFB745500AA3}" dt="2020-09-14T12:31:24.465" v="4435" actId="113"/>
        <pc:sldMkLst>
          <pc:docMk/>
          <pc:sldMk cId="966290782" sldId="349"/>
        </pc:sldMkLst>
        <pc:spChg chg="mod">
          <ac:chgData name="Alexander Pashuk" userId="7f413f452a2dee94" providerId="LiveId" clId="{AF2E4797-F0B0-4225-BE15-CFB745500AA3}" dt="2020-09-14T12:31:24.465" v="4435" actId="113"/>
          <ac:spMkLst>
            <pc:docMk/>
            <pc:sldMk cId="966290782" sldId="349"/>
            <ac:spMk id="3" creationId="{1BB3EACB-4E79-4C8E-9A02-14C9092A9096}"/>
          </ac:spMkLst>
        </pc:spChg>
      </pc:sldChg>
      <pc:sldChg chg="del">
        <pc:chgData name="Alexander Pashuk" userId="7f413f452a2dee94" providerId="LiveId" clId="{AF2E4797-F0B0-4225-BE15-CFB745500AA3}" dt="2020-09-13T13:27:04.528" v="13" actId="47"/>
        <pc:sldMkLst>
          <pc:docMk/>
          <pc:sldMk cId="1812388398" sldId="349"/>
        </pc:sldMkLst>
      </pc:sldChg>
      <pc:sldChg chg="modSp add mod">
        <pc:chgData name="Alexander Pashuk" userId="7f413f452a2dee94" providerId="LiveId" clId="{AF2E4797-F0B0-4225-BE15-CFB745500AA3}" dt="2020-09-14T12:31:14.263" v="4430" actId="113"/>
        <pc:sldMkLst>
          <pc:docMk/>
          <pc:sldMk cId="2991843803" sldId="350"/>
        </pc:sldMkLst>
        <pc:spChg chg="mod">
          <ac:chgData name="Alexander Pashuk" userId="7f413f452a2dee94" providerId="LiveId" clId="{AF2E4797-F0B0-4225-BE15-CFB745500AA3}" dt="2020-09-14T12:31:14.263" v="4430" actId="113"/>
          <ac:spMkLst>
            <pc:docMk/>
            <pc:sldMk cId="2991843803" sldId="350"/>
            <ac:spMk id="3" creationId="{1BB3EACB-4E79-4C8E-9A02-14C9092A9096}"/>
          </ac:spMkLst>
        </pc:spChg>
      </pc:sldChg>
      <pc:sldChg chg="del">
        <pc:chgData name="Alexander Pashuk" userId="7f413f452a2dee94" providerId="LiveId" clId="{AF2E4797-F0B0-4225-BE15-CFB745500AA3}" dt="2020-09-13T13:27:05.433" v="18" actId="47"/>
        <pc:sldMkLst>
          <pc:docMk/>
          <pc:sldMk cId="4269198683" sldId="350"/>
        </pc:sldMkLst>
      </pc:sldChg>
      <pc:sldChg chg="del">
        <pc:chgData name="Alexander Pashuk" userId="7f413f452a2dee94" providerId="LiveId" clId="{AF2E4797-F0B0-4225-BE15-CFB745500AA3}" dt="2020-09-13T13:27:04.687" v="14" actId="47"/>
        <pc:sldMkLst>
          <pc:docMk/>
          <pc:sldMk cId="166332551" sldId="351"/>
        </pc:sldMkLst>
      </pc:sldChg>
      <pc:sldChg chg="modSp add mod ord">
        <pc:chgData name="Alexander Pashuk" userId="7f413f452a2dee94" providerId="LiveId" clId="{AF2E4797-F0B0-4225-BE15-CFB745500AA3}" dt="2020-09-14T12:36:33.702" v="4607" actId="20577"/>
        <pc:sldMkLst>
          <pc:docMk/>
          <pc:sldMk cId="1976594945" sldId="351"/>
        </pc:sldMkLst>
        <pc:spChg chg="mod">
          <ac:chgData name="Alexander Pashuk" userId="7f413f452a2dee94" providerId="LiveId" clId="{AF2E4797-F0B0-4225-BE15-CFB745500AA3}" dt="2020-09-14T12:36:33.702" v="4607" actId="20577"/>
          <ac:spMkLst>
            <pc:docMk/>
            <pc:sldMk cId="1976594945" sldId="351"/>
            <ac:spMk id="3" creationId="{1BB3EACB-4E79-4C8E-9A02-14C9092A9096}"/>
          </ac:spMkLst>
        </pc:spChg>
      </pc:sldChg>
      <pc:sldChg chg="modSp add mod ord">
        <pc:chgData name="Alexander Pashuk" userId="7f413f452a2dee94" providerId="LiveId" clId="{AF2E4797-F0B0-4225-BE15-CFB745500AA3}" dt="2020-09-14T12:41:26.948" v="4782" actId="14100"/>
        <pc:sldMkLst>
          <pc:docMk/>
          <pc:sldMk cId="1434842679" sldId="352"/>
        </pc:sldMkLst>
        <pc:spChg chg="mod">
          <ac:chgData name="Alexander Pashuk" userId="7f413f452a2dee94" providerId="LiveId" clId="{AF2E4797-F0B0-4225-BE15-CFB745500AA3}" dt="2020-09-14T12:41:26.948" v="4782" actId="14100"/>
          <ac:spMkLst>
            <pc:docMk/>
            <pc:sldMk cId="1434842679" sldId="352"/>
            <ac:spMk id="3" creationId="{D82B8415-FA04-4FAB-846B-B949A14BB639}"/>
          </ac:spMkLst>
        </pc:spChg>
      </pc:sldChg>
      <pc:sldChg chg="del">
        <pc:chgData name="Alexander Pashuk" userId="7f413f452a2dee94" providerId="LiveId" clId="{AF2E4797-F0B0-4225-BE15-CFB745500AA3}" dt="2020-09-13T13:27:04.896" v="15" actId="47"/>
        <pc:sldMkLst>
          <pc:docMk/>
          <pc:sldMk cId="3705692870" sldId="352"/>
        </pc:sldMkLst>
      </pc:sldChg>
      <pc:sldChg chg="del">
        <pc:chgData name="Alexander Pashuk" userId="7f413f452a2dee94" providerId="LiveId" clId="{AF2E4797-F0B0-4225-BE15-CFB745500AA3}" dt="2020-09-13T13:27:05.265" v="17" actId="47"/>
        <pc:sldMkLst>
          <pc:docMk/>
          <pc:sldMk cId="702785237" sldId="353"/>
        </pc:sldMkLst>
      </pc:sldChg>
      <pc:sldChg chg="addSp modSp new mod ord">
        <pc:chgData name="Alexander Pashuk" userId="7f413f452a2dee94" providerId="LiveId" clId="{AF2E4797-F0B0-4225-BE15-CFB745500AA3}" dt="2020-09-14T13:26:22.427" v="5076"/>
        <pc:sldMkLst>
          <pc:docMk/>
          <pc:sldMk cId="3899283495" sldId="353"/>
        </pc:sldMkLst>
        <pc:spChg chg="mod">
          <ac:chgData name="Alexander Pashuk" userId="7f413f452a2dee94" providerId="LiveId" clId="{AF2E4797-F0B0-4225-BE15-CFB745500AA3}" dt="2020-09-14T12:59:02.233" v="4820" actId="122"/>
          <ac:spMkLst>
            <pc:docMk/>
            <pc:sldMk cId="3899283495" sldId="353"/>
            <ac:spMk id="2" creationId="{53B78858-23FE-4F98-8FA5-EFBDD1775FC6}"/>
          </ac:spMkLst>
        </pc:spChg>
        <pc:spChg chg="mod">
          <ac:chgData name="Alexander Pashuk" userId="7f413f452a2dee94" providerId="LiveId" clId="{AF2E4797-F0B0-4225-BE15-CFB745500AA3}" dt="2020-09-14T13:11:21.673" v="5056" actId="14100"/>
          <ac:spMkLst>
            <pc:docMk/>
            <pc:sldMk cId="3899283495" sldId="353"/>
            <ac:spMk id="3" creationId="{7E4E9910-C51E-4F8C-930C-664ABAD5770B}"/>
          </ac:spMkLst>
        </pc:spChg>
        <pc:graphicFrameChg chg="add mod modGraphic">
          <ac:chgData name="Alexander Pashuk" userId="7f413f452a2dee94" providerId="LiveId" clId="{AF2E4797-F0B0-4225-BE15-CFB745500AA3}" dt="2020-09-14T13:24:31.941" v="5058" actId="255"/>
          <ac:graphicFrameMkLst>
            <pc:docMk/>
            <pc:sldMk cId="3899283495" sldId="353"/>
            <ac:graphicFrameMk id="4" creationId="{32138533-6038-4D39-BB57-DDD11A25A570}"/>
          </ac:graphicFrameMkLst>
        </pc:graphicFrameChg>
      </pc:sldChg>
      <pc:sldChg chg="modSp new mod">
        <pc:chgData name="Alexander Pashuk" userId="7f413f452a2dee94" providerId="LiveId" clId="{AF2E4797-F0B0-4225-BE15-CFB745500AA3}" dt="2020-09-14T13:09:14.659" v="5020" actId="20577"/>
        <pc:sldMkLst>
          <pc:docMk/>
          <pc:sldMk cId="231661504" sldId="354"/>
        </pc:sldMkLst>
        <pc:spChg chg="mod">
          <ac:chgData name="Alexander Pashuk" userId="7f413f452a2dee94" providerId="LiveId" clId="{AF2E4797-F0B0-4225-BE15-CFB745500AA3}" dt="2020-09-14T13:05:19.487" v="4958" actId="122"/>
          <ac:spMkLst>
            <pc:docMk/>
            <pc:sldMk cId="231661504" sldId="354"/>
            <ac:spMk id="2" creationId="{8F0BC183-5F52-4E94-90AD-3ED8AB9F5A9A}"/>
          </ac:spMkLst>
        </pc:spChg>
        <pc:spChg chg="mod">
          <ac:chgData name="Alexander Pashuk" userId="7f413f452a2dee94" providerId="LiveId" clId="{AF2E4797-F0B0-4225-BE15-CFB745500AA3}" dt="2020-09-14T13:09:14.659" v="5020" actId="20577"/>
          <ac:spMkLst>
            <pc:docMk/>
            <pc:sldMk cId="231661504" sldId="354"/>
            <ac:spMk id="3" creationId="{43962565-C900-4605-ADC9-3AC8517A5033}"/>
          </ac:spMkLst>
        </pc:spChg>
      </pc:sldChg>
      <pc:sldChg chg="del">
        <pc:chgData name="Alexander Pashuk" userId="7f413f452a2dee94" providerId="LiveId" clId="{AF2E4797-F0B0-4225-BE15-CFB745500AA3}" dt="2020-09-13T13:27:08.015" v="31" actId="47"/>
        <pc:sldMkLst>
          <pc:docMk/>
          <pc:sldMk cId="1521962246" sldId="354"/>
        </pc:sldMkLst>
      </pc:sldChg>
      <pc:sldChg chg="modSp new del mod ord">
        <pc:chgData name="Alexander Pashuk" userId="7f413f452a2dee94" providerId="LiveId" clId="{AF2E4797-F0B0-4225-BE15-CFB745500AA3}" dt="2020-09-14T13:44:23.412" v="5573" actId="47"/>
        <pc:sldMkLst>
          <pc:docMk/>
          <pc:sldMk cId="763298572" sldId="355"/>
        </pc:sldMkLst>
        <pc:spChg chg="mod">
          <ac:chgData name="Alexander Pashuk" userId="7f413f452a2dee94" providerId="LiveId" clId="{AF2E4797-F0B0-4225-BE15-CFB745500AA3}" dt="2020-09-14T13:40:06.341" v="5101" actId="122"/>
          <ac:spMkLst>
            <pc:docMk/>
            <pc:sldMk cId="763298572" sldId="355"/>
            <ac:spMk id="2" creationId="{7DDC4EC4-07B0-4901-A8A2-99576F20EF71}"/>
          </ac:spMkLst>
        </pc:spChg>
        <pc:spChg chg="mod">
          <ac:chgData name="Alexander Pashuk" userId="7f413f452a2dee94" providerId="LiveId" clId="{AF2E4797-F0B0-4225-BE15-CFB745500AA3}" dt="2020-09-14T13:41:14.397" v="5268" actId="123"/>
          <ac:spMkLst>
            <pc:docMk/>
            <pc:sldMk cId="763298572" sldId="355"/>
            <ac:spMk id="3" creationId="{AF5044B6-525A-45BC-98C8-B0BA33DAEC0E}"/>
          </ac:spMkLst>
        </pc:spChg>
      </pc:sldChg>
      <pc:sldChg chg="del">
        <pc:chgData name="Alexander Pashuk" userId="7f413f452a2dee94" providerId="LiveId" clId="{AF2E4797-F0B0-4225-BE15-CFB745500AA3}" dt="2020-09-13T13:27:08.358" v="32" actId="47"/>
        <pc:sldMkLst>
          <pc:docMk/>
          <pc:sldMk cId="2167918631" sldId="355"/>
        </pc:sldMkLst>
      </pc:sldChg>
      <pc:sldChg chg="del">
        <pc:chgData name="Alexander Pashuk" userId="7f413f452a2dee94" providerId="LiveId" clId="{AF2E4797-F0B0-4225-BE15-CFB745500AA3}" dt="2020-09-13T13:27:08.793" v="33" actId="47"/>
        <pc:sldMkLst>
          <pc:docMk/>
          <pc:sldMk cId="412113863" sldId="356"/>
        </pc:sldMkLst>
      </pc:sldChg>
      <pc:sldChg chg="modSp add mod">
        <pc:chgData name="Alexander Pashuk" userId="7f413f452a2dee94" providerId="LiveId" clId="{AF2E4797-F0B0-4225-BE15-CFB745500AA3}" dt="2020-09-14T13:44:16.209" v="5572" actId="20577"/>
        <pc:sldMkLst>
          <pc:docMk/>
          <pc:sldMk cId="602414559" sldId="356"/>
        </pc:sldMkLst>
        <pc:spChg chg="mod">
          <ac:chgData name="Alexander Pashuk" userId="7f413f452a2dee94" providerId="LiveId" clId="{AF2E4797-F0B0-4225-BE15-CFB745500AA3}" dt="2020-09-14T13:44:16.209" v="5572" actId="20577"/>
          <ac:spMkLst>
            <pc:docMk/>
            <pc:sldMk cId="602414559" sldId="356"/>
            <ac:spMk id="3" creationId="{AF5044B6-525A-45BC-98C8-B0BA33DAEC0E}"/>
          </ac:spMkLst>
        </pc:spChg>
      </pc:sldChg>
      <pc:sldChg chg="addSp modSp add mod">
        <pc:chgData name="Alexander Pashuk" userId="7f413f452a2dee94" providerId="LiveId" clId="{AF2E4797-F0B0-4225-BE15-CFB745500AA3}" dt="2020-09-14T15:48:08.787" v="6412" actId="20577"/>
        <pc:sldMkLst>
          <pc:docMk/>
          <pc:sldMk cId="641418363" sldId="357"/>
        </pc:sldMkLst>
        <pc:spChg chg="mod">
          <ac:chgData name="Alexander Pashuk" userId="7f413f452a2dee94" providerId="LiveId" clId="{AF2E4797-F0B0-4225-BE15-CFB745500AA3}" dt="2020-09-14T15:48:08.787" v="6412" actId="20577"/>
          <ac:spMkLst>
            <pc:docMk/>
            <pc:sldMk cId="641418363" sldId="357"/>
            <ac:spMk id="3" creationId="{AF5044B6-525A-45BC-98C8-B0BA33DAEC0E}"/>
          </ac:spMkLst>
        </pc:spChg>
        <pc:graphicFrameChg chg="add mod modGraphic">
          <ac:chgData name="Alexander Pashuk" userId="7f413f452a2dee94" providerId="LiveId" clId="{AF2E4797-F0B0-4225-BE15-CFB745500AA3}" dt="2020-09-14T13:48:02.589" v="5735"/>
          <ac:graphicFrameMkLst>
            <pc:docMk/>
            <pc:sldMk cId="641418363" sldId="357"/>
            <ac:graphicFrameMk id="4" creationId="{9449887B-AB0E-4420-A005-CDAD9039EA27}"/>
          </ac:graphicFrameMkLst>
        </pc:graphicFrameChg>
      </pc:sldChg>
      <pc:sldChg chg="del">
        <pc:chgData name="Alexander Pashuk" userId="7f413f452a2dee94" providerId="LiveId" clId="{AF2E4797-F0B0-4225-BE15-CFB745500AA3}" dt="2020-09-13T13:27:09.136" v="34" actId="47"/>
        <pc:sldMkLst>
          <pc:docMk/>
          <pc:sldMk cId="1116076660" sldId="357"/>
        </pc:sldMkLst>
      </pc:sldChg>
      <pc:sldChg chg="add del">
        <pc:chgData name="Alexander Pashuk" userId="7f413f452a2dee94" providerId="LiveId" clId="{AF2E4797-F0B0-4225-BE15-CFB745500AA3}" dt="2020-09-14T13:44:25.264" v="5574" actId="47"/>
        <pc:sldMkLst>
          <pc:docMk/>
          <pc:sldMk cId="2481804804" sldId="357"/>
        </pc:sldMkLst>
      </pc:sldChg>
      <pc:sldChg chg="add del">
        <pc:chgData name="Alexander Pashuk" userId="7f413f452a2dee94" providerId="LiveId" clId="{AF2E4797-F0B0-4225-BE15-CFB745500AA3}" dt="2020-09-14T13:42:56.843" v="5399" actId="47"/>
        <pc:sldMkLst>
          <pc:docMk/>
          <pc:sldMk cId="1625480802" sldId="358"/>
        </pc:sldMkLst>
      </pc:sldChg>
      <pc:sldChg chg="del">
        <pc:chgData name="Alexander Pashuk" userId="7f413f452a2dee94" providerId="LiveId" clId="{AF2E4797-F0B0-4225-BE15-CFB745500AA3}" dt="2020-09-13T13:27:09.936" v="36" actId="47"/>
        <pc:sldMkLst>
          <pc:docMk/>
          <pc:sldMk cId="1989857742" sldId="358"/>
        </pc:sldMkLst>
      </pc:sldChg>
      <pc:sldChg chg="addSp delSp modSp add mod">
        <pc:chgData name="Alexander Pashuk" userId="7f413f452a2dee94" providerId="LiveId" clId="{AF2E4797-F0B0-4225-BE15-CFB745500AA3}" dt="2020-09-14T14:42:45.022" v="6358" actId="20577"/>
        <pc:sldMkLst>
          <pc:docMk/>
          <pc:sldMk cId="2303524869" sldId="358"/>
        </pc:sldMkLst>
        <pc:spChg chg="mod">
          <ac:chgData name="Alexander Pashuk" userId="7f413f452a2dee94" providerId="LiveId" clId="{AF2E4797-F0B0-4225-BE15-CFB745500AA3}" dt="2020-09-14T14:42:45.022" v="6358" actId="20577"/>
          <ac:spMkLst>
            <pc:docMk/>
            <pc:sldMk cId="2303524869" sldId="358"/>
            <ac:spMk id="3" creationId="{7F0291DA-6D66-4B14-9B54-8C357A6C938C}"/>
          </ac:spMkLst>
        </pc:spChg>
        <pc:picChg chg="add del mod">
          <ac:chgData name="Alexander Pashuk" userId="7f413f452a2dee94" providerId="LiveId" clId="{AF2E4797-F0B0-4225-BE15-CFB745500AA3}" dt="2020-09-14T14:35:44.902" v="6306"/>
          <ac:picMkLst>
            <pc:docMk/>
            <pc:sldMk cId="2303524869" sldId="358"/>
            <ac:picMk id="2050" creationId="{64E8BA1C-CE05-4D09-AA85-D215D31B7124}"/>
          </ac:picMkLst>
        </pc:picChg>
        <pc:picChg chg="add del mod">
          <ac:chgData name="Alexander Pashuk" userId="7f413f452a2dee94" providerId="LiveId" clId="{AF2E4797-F0B0-4225-BE15-CFB745500AA3}" dt="2020-09-14T14:42:18.831" v="6337" actId="478"/>
          <ac:picMkLst>
            <pc:docMk/>
            <pc:sldMk cId="2303524869" sldId="358"/>
            <ac:picMk id="2052" creationId="{4DBA0BA7-A293-4DE7-BF7A-EEEE2FC68F68}"/>
          </ac:picMkLst>
        </pc:picChg>
        <pc:picChg chg="add mod">
          <ac:chgData name="Alexander Pashuk" userId="7f413f452a2dee94" providerId="LiveId" clId="{AF2E4797-F0B0-4225-BE15-CFB745500AA3}" dt="2020-09-14T14:42:27.524" v="6340" actId="1076"/>
          <ac:picMkLst>
            <pc:docMk/>
            <pc:sldMk cId="2303524869" sldId="358"/>
            <ac:picMk id="2054" creationId="{1E2A88F7-E37B-4D80-9305-38CACB20F896}"/>
          </ac:picMkLst>
        </pc:picChg>
      </pc:sldChg>
      <pc:sldChg chg="modSp new mod">
        <pc:chgData name="Alexander Pashuk" userId="7f413f452a2dee94" providerId="LiveId" clId="{AF2E4797-F0B0-4225-BE15-CFB745500AA3}" dt="2020-09-14T13:55:38.936" v="5874" actId="20577"/>
        <pc:sldMkLst>
          <pc:docMk/>
          <pc:sldMk cId="223524476" sldId="359"/>
        </pc:sldMkLst>
        <pc:spChg chg="mod">
          <ac:chgData name="Alexander Pashuk" userId="7f413f452a2dee94" providerId="LiveId" clId="{AF2E4797-F0B0-4225-BE15-CFB745500AA3}" dt="2020-09-14T13:53:41.847" v="5781" actId="122"/>
          <ac:spMkLst>
            <pc:docMk/>
            <pc:sldMk cId="223524476" sldId="359"/>
            <ac:spMk id="2" creationId="{834977D5-5C8F-411C-BE60-D3148C829D6D}"/>
          </ac:spMkLst>
        </pc:spChg>
        <pc:spChg chg="mod">
          <ac:chgData name="Alexander Pashuk" userId="7f413f452a2dee94" providerId="LiveId" clId="{AF2E4797-F0B0-4225-BE15-CFB745500AA3}" dt="2020-09-14T13:55:38.936" v="5874" actId="20577"/>
          <ac:spMkLst>
            <pc:docMk/>
            <pc:sldMk cId="223524476" sldId="359"/>
            <ac:spMk id="3" creationId="{22C565B9-F375-4CFE-9367-F628D5527EE3}"/>
          </ac:spMkLst>
        </pc:spChg>
      </pc:sldChg>
      <pc:sldChg chg="del">
        <pc:chgData name="Alexander Pashuk" userId="7f413f452a2dee94" providerId="LiveId" clId="{AF2E4797-F0B0-4225-BE15-CFB745500AA3}" dt="2020-09-13T13:27:11.857" v="40" actId="47"/>
        <pc:sldMkLst>
          <pc:docMk/>
          <pc:sldMk cId="3385748991" sldId="359"/>
        </pc:sldMkLst>
      </pc:sldChg>
      <pc:sldChg chg="delSp modSp add mod">
        <pc:chgData name="Alexander Pashuk" userId="7f413f452a2dee94" providerId="LiveId" clId="{AF2E4797-F0B0-4225-BE15-CFB745500AA3}" dt="2020-09-14T14:09:00.177" v="6123" actId="6549"/>
        <pc:sldMkLst>
          <pc:docMk/>
          <pc:sldMk cId="1628976199" sldId="360"/>
        </pc:sldMkLst>
        <pc:spChg chg="mod">
          <ac:chgData name="Alexander Pashuk" userId="7f413f452a2dee94" providerId="LiveId" clId="{AF2E4797-F0B0-4225-BE15-CFB745500AA3}" dt="2020-09-14T14:09:00.177" v="6123" actId="6549"/>
          <ac:spMkLst>
            <pc:docMk/>
            <pc:sldMk cId="1628976199" sldId="360"/>
            <ac:spMk id="3" creationId="{7E4E9910-C51E-4F8C-930C-664ABAD5770B}"/>
          </ac:spMkLst>
        </pc:spChg>
        <pc:graphicFrameChg chg="del">
          <ac:chgData name="Alexander Pashuk" userId="7f413f452a2dee94" providerId="LiveId" clId="{AF2E4797-F0B0-4225-BE15-CFB745500AA3}" dt="2020-09-14T14:05:44.706" v="5963" actId="478"/>
          <ac:graphicFrameMkLst>
            <pc:docMk/>
            <pc:sldMk cId="1628976199" sldId="360"/>
            <ac:graphicFrameMk id="4" creationId="{32138533-6038-4D39-BB57-DDD11A25A570}"/>
          </ac:graphicFrameMkLst>
        </pc:graphicFrameChg>
      </pc:sldChg>
      <pc:sldChg chg="del">
        <pc:chgData name="Alexander Pashuk" userId="7f413f452a2dee94" providerId="LiveId" clId="{AF2E4797-F0B0-4225-BE15-CFB745500AA3}" dt="2020-09-13T13:27:10.427" v="37" actId="47"/>
        <pc:sldMkLst>
          <pc:docMk/>
          <pc:sldMk cId="2476921681" sldId="360"/>
        </pc:sldMkLst>
      </pc:sldChg>
      <pc:sldChg chg="modSp add mod">
        <pc:chgData name="Alexander Pashuk" userId="7f413f452a2dee94" providerId="LiveId" clId="{AF2E4797-F0B0-4225-BE15-CFB745500AA3}" dt="2020-09-14T14:13:09.311" v="6224" actId="20577"/>
        <pc:sldMkLst>
          <pc:docMk/>
          <pc:sldMk cId="506778873" sldId="361"/>
        </pc:sldMkLst>
        <pc:spChg chg="mod">
          <ac:chgData name="Alexander Pashuk" userId="7f413f452a2dee94" providerId="LiveId" clId="{AF2E4797-F0B0-4225-BE15-CFB745500AA3}" dt="2020-09-14T14:13:09.311" v="6224" actId="20577"/>
          <ac:spMkLst>
            <pc:docMk/>
            <pc:sldMk cId="506778873" sldId="361"/>
            <ac:spMk id="3" creationId="{7E4E9910-C51E-4F8C-930C-664ABAD5770B}"/>
          </ac:spMkLst>
        </pc:spChg>
      </pc:sldChg>
      <pc:sldChg chg="del">
        <pc:chgData name="Alexander Pashuk" userId="7f413f452a2dee94" providerId="LiveId" clId="{AF2E4797-F0B0-4225-BE15-CFB745500AA3}" dt="2020-09-13T13:27:09.554" v="35" actId="47"/>
        <pc:sldMkLst>
          <pc:docMk/>
          <pc:sldMk cId="2469120307" sldId="361"/>
        </pc:sldMkLst>
      </pc:sldChg>
      <pc:sldChg chg="del">
        <pc:chgData name="Alexander Pashuk" userId="7f413f452a2dee94" providerId="LiveId" clId="{AF2E4797-F0B0-4225-BE15-CFB745500AA3}" dt="2020-09-13T13:27:02.771" v="3" actId="47"/>
        <pc:sldMkLst>
          <pc:docMk/>
          <pc:sldMk cId="538229631" sldId="362"/>
        </pc:sldMkLst>
      </pc:sldChg>
      <pc:sldChg chg="add">
        <pc:chgData name="Alexander Pashuk" userId="7f413f452a2dee94" providerId="LiveId" clId="{AF2E4797-F0B0-4225-BE15-CFB745500AA3}" dt="2020-09-14T14:32:37.457" v="6262" actId="2890"/>
        <pc:sldMkLst>
          <pc:docMk/>
          <pc:sldMk cId="1302671655" sldId="362"/>
        </pc:sldMkLst>
      </pc:sldChg>
      <pc:sldChg chg="del">
        <pc:chgData name="Alexander Pashuk" userId="7f413f452a2dee94" providerId="LiveId" clId="{AF2E4797-F0B0-4225-BE15-CFB745500AA3}" dt="2020-09-13T13:27:05.582" v="19" actId="47"/>
        <pc:sldMkLst>
          <pc:docMk/>
          <pc:sldMk cId="3861831145" sldId="363"/>
        </pc:sldMkLst>
      </pc:sldChg>
      <pc:sldChg chg="del">
        <pc:chgData name="Alexander Pashuk" userId="7f413f452a2dee94" providerId="LiveId" clId="{AF2E4797-F0B0-4225-BE15-CFB745500AA3}" dt="2020-09-13T13:27:03.094" v="5" actId="47"/>
        <pc:sldMkLst>
          <pc:docMk/>
          <pc:sldMk cId="1019799249" sldId="364"/>
        </pc:sldMkLst>
      </pc:sldChg>
      <pc:sldChg chg="del">
        <pc:chgData name="Alexander Pashuk" userId="7f413f452a2dee94" providerId="LiveId" clId="{AF2E4797-F0B0-4225-BE15-CFB745500AA3}" dt="2020-09-13T13:27:03.247" v="6" actId="47"/>
        <pc:sldMkLst>
          <pc:docMk/>
          <pc:sldMk cId="583717899" sldId="365"/>
        </pc:sldMkLst>
      </pc:sldChg>
      <pc:sldChg chg="del">
        <pc:chgData name="Alexander Pashuk" userId="7f413f452a2dee94" providerId="LiveId" clId="{AF2E4797-F0B0-4225-BE15-CFB745500AA3}" dt="2020-09-13T13:27:05.875" v="21" actId="47"/>
        <pc:sldMkLst>
          <pc:docMk/>
          <pc:sldMk cId="323572165" sldId="366"/>
        </pc:sldMkLst>
      </pc:sldChg>
      <pc:sldChg chg="del">
        <pc:chgData name="Alexander Pashuk" userId="7f413f452a2dee94" providerId="LiveId" clId="{AF2E4797-F0B0-4225-BE15-CFB745500AA3}" dt="2020-09-13T13:27:06.030" v="22" actId="47"/>
        <pc:sldMkLst>
          <pc:docMk/>
          <pc:sldMk cId="2212158524" sldId="367"/>
        </pc:sldMkLst>
      </pc:sldChg>
      <pc:sldChg chg="del">
        <pc:chgData name="Alexander Pashuk" userId="7f413f452a2dee94" providerId="LiveId" clId="{AF2E4797-F0B0-4225-BE15-CFB745500AA3}" dt="2020-09-13T13:27:06.758" v="26" actId="47"/>
        <pc:sldMkLst>
          <pc:docMk/>
          <pc:sldMk cId="964736940" sldId="368"/>
        </pc:sldMkLst>
      </pc:sldChg>
      <pc:sldChg chg="del">
        <pc:chgData name="Alexander Pashuk" userId="7f413f452a2dee94" providerId="LiveId" clId="{AF2E4797-F0B0-4225-BE15-CFB745500AA3}" dt="2020-09-13T13:27:12.780" v="42" actId="47"/>
        <pc:sldMkLst>
          <pc:docMk/>
          <pc:sldMk cId="4139925142" sldId="369"/>
        </pc:sldMkLst>
      </pc:sldChg>
      <pc:sldChg chg="del">
        <pc:chgData name="Alexander Pashuk" userId="7f413f452a2dee94" providerId="LiveId" clId="{AF2E4797-F0B0-4225-BE15-CFB745500AA3}" dt="2020-09-13T13:27:13.436" v="43" actId="47"/>
        <pc:sldMkLst>
          <pc:docMk/>
          <pc:sldMk cId="2395912791" sldId="370"/>
        </pc:sldMkLst>
      </pc:sldChg>
      <pc:sldChg chg="del">
        <pc:chgData name="Alexander Pashuk" userId="7f413f452a2dee94" providerId="LiveId" clId="{AF2E4797-F0B0-4225-BE15-CFB745500AA3}" dt="2020-09-13T13:27:06.341" v="24" actId="47"/>
        <pc:sldMkLst>
          <pc:docMk/>
          <pc:sldMk cId="346081748" sldId="371"/>
        </pc:sldMkLst>
      </pc:sldChg>
      <pc:sldChg chg="del">
        <pc:chgData name="Alexander Pashuk" userId="7f413f452a2dee94" providerId="LiveId" clId="{AF2E4797-F0B0-4225-BE15-CFB745500AA3}" dt="2020-09-13T13:27:07.500" v="29" actId="47"/>
        <pc:sldMkLst>
          <pc:docMk/>
          <pc:sldMk cId="14800132" sldId="372"/>
        </pc:sldMkLst>
      </pc:sldChg>
      <pc:sldChg chg="del">
        <pc:chgData name="Alexander Pashuk" userId="7f413f452a2dee94" providerId="LiveId" clId="{AF2E4797-F0B0-4225-BE15-CFB745500AA3}" dt="2020-09-13T13:27:10.821" v="38" actId="47"/>
        <pc:sldMkLst>
          <pc:docMk/>
          <pc:sldMk cId="1660486704" sldId="373"/>
        </pc:sldMkLst>
      </pc:sldChg>
      <pc:sldChg chg="del">
        <pc:chgData name="Alexander Pashuk" userId="7f413f452a2dee94" providerId="LiveId" clId="{AF2E4797-F0B0-4225-BE15-CFB745500AA3}" dt="2020-09-13T13:27:11.330" v="39" actId="47"/>
        <pc:sldMkLst>
          <pc:docMk/>
          <pc:sldMk cId="3489380084" sldId="374"/>
        </pc:sldMkLst>
      </pc:sldChg>
      <pc:sldChg chg="del">
        <pc:chgData name="Alexander Pashuk" userId="7f413f452a2dee94" providerId="LiveId" clId="{AF2E4797-F0B0-4225-BE15-CFB745500AA3}" dt="2020-09-13T13:27:12.338" v="41" actId="47"/>
        <pc:sldMkLst>
          <pc:docMk/>
          <pc:sldMk cId="3547443489" sldId="375"/>
        </pc:sldMkLst>
      </pc:sldChg>
      <pc:sldChg chg="del">
        <pc:chgData name="Alexander Pashuk" userId="7f413f452a2dee94" providerId="LiveId" clId="{AF2E4797-F0B0-4225-BE15-CFB745500AA3}" dt="2020-09-13T13:27:03.427" v="7" actId="47"/>
        <pc:sldMkLst>
          <pc:docMk/>
          <pc:sldMk cId="821333956" sldId="376"/>
        </pc:sldMkLst>
      </pc:sldChg>
      <pc:sldChg chg="del">
        <pc:chgData name="Alexander Pashuk" userId="7f413f452a2dee94" providerId="LiveId" clId="{AF2E4797-F0B0-4225-BE15-CFB745500AA3}" dt="2020-09-13T13:27:03.703" v="8" actId="47"/>
        <pc:sldMkLst>
          <pc:docMk/>
          <pc:sldMk cId="665816702" sldId="377"/>
        </pc:sldMkLst>
      </pc:sldChg>
      <pc:sldChg chg="del">
        <pc:chgData name="Alexander Pashuk" userId="7f413f452a2dee94" providerId="LiveId" clId="{AF2E4797-F0B0-4225-BE15-CFB745500AA3}" dt="2020-09-13T13:27:03.884" v="9" actId="47"/>
        <pc:sldMkLst>
          <pc:docMk/>
          <pc:sldMk cId="1863285691" sldId="378"/>
        </pc:sldMkLst>
      </pc:sldChg>
      <pc:sldChg chg="del">
        <pc:chgData name="Alexander Pashuk" userId="7f413f452a2dee94" providerId="LiveId" clId="{AF2E4797-F0B0-4225-BE15-CFB745500AA3}" dt="2020-09-13T13:27:04.056" v="10" actId="47"/>
        <pc:sldMkLst>
          <pc:docMk/>
          <pc:sldMk cId="2982509530" sldId="379"/>
        </pc:sldMkLst>
      </pc:sldChg>
      <pc:sldChg chg="del">
        <pc:chgData name="Alexander Pashuk" userId="7f413f452a2dee94" providerId="LiveId" clId="{AF2E4797-F0B0-4225-BE15-CFB745500AA3}" dt="2020-09-13T13:27:04.221" v="11" actId="47"/>
        <pc:sldMkLst>
          <pc:docMk/>
          <pc:sldMk cId="591527331" sldId="380"/>
        </pc:sldMkLst>
      </pc:sldChg>
      <pc:sldChg chg="del">
        <pc:chgData name="Alexander Pashuk" userId="7f413f452a2dee94" providerId="LiveId" clId="{AF2E4797-F0B0-4225-BE15-CFB745500AA3}" dt="2020-09-13T13:27:04.378" v="12" actId="47"/>
        <pc:sldMkLst>
          <pc:docMk/>
          <pc:sldMk cId="2736204775" sldId="381"/>
        </pc:sldMkLst>
      </pc:sldChg>
    </pc:docChg>
  </pc:docChgLst>
  <pc:docChgLst>
    <pc:chgData name="Alexander Pashuk" userId="7f413f452a2dee94" providerId="LiveId" clId="{4A0F161F-907B-4B9B-8731-625255C244AF}"/>
    <pc:docChg chg="undo custSel addSld delSld modSld sldOrd">
      <pc:chgData name="Alexander Pashuk" userId="7f413f452a2dee94" providerId="LiveId" clId="{4A0F161F-907B-4B9B-8731-625255C244AF}" dt="2020-11-10T07:19:54.734" v="5051" actId="27636"/>
      <pc:docMkLst>
        <pc:docMk/>
      </pc:docMkLst>
      <pc:sldChg chg="modSp mod">
        <pc:chgData name="Alexander Pashuk" userId="7f413f452a2dee94" providerId="LiveId" clId="{4A0F161F-907B-4B9B-8731-625255C244AF}" dt="2020-11-09T14:29:05.982" v="246" actId="20577"/>
        <pc:sldMkLst>
          <pc:docMk/>
          <pc:sldMk cId="3545672355" sldId="260"/>
        </pc:sldMkLst>
        <pc:spChg chg="mod">
          <ac:chgData name="Alexander Pashuk" userId="7f413f452a2dee94" providerId="LiveId" clId="{4A0F161F-907B-4B9B-8731-625255C244AF}" dt="2020-11-09T14:29:05.982" v="246" actId="20577"/>
          <ac:spMkLst>
            <pc:docMk/>
            <pc:sldMk cId="3545672355" sldId="260"/>
            <ac:spMk id="3" creationId="{300AFC32-F3A9-49A2-896F-19FB15D0E079}"/>
          </ac:spMkLst>
        </pc:spChg>
      </pc:sldChg>
      <pc:sldChg chg="addSp delSp modSp mod">
        <pc:chgData name="Alexander Pashuk" userId="7f413f452a2dee94" providerId="LiveId" clId="{4A0F161F-907B-4B9B-8731-625255C244AF}" dt="2020-11-09T19:25:55.969" v="3068" actId="1076"/>
        <pc:sldMkLst>
          <pc:docMk/>
          <pc:sldMk cId="2170472667" sldId="436"/>
        </pc:sldMkLst>
        <pc:spChg chg="add del mod">
          <ac:chgData name="Alexander Pashuk" userId="7f413f452a2dee94" providerId="LiveId" clId="{4A0F161F-907B-4B9B-8731-625255C244AF}" dt="2020-11-09T19:14:19.259" v="3056"/>
          <ac:spMkLst>
            <pc:docMk/>
            <pc:sldMk cId="2170472667" sldId="436"/>
            <ac:spMk id="4" creationId="{A96D5210-2994-4252-9BAD-FD7B63AE178B}"/>
          </ac:spMkLst>
        </pc:spChg>
        <pc:spChg chg="add del mod">
          <ac:chgData name="Alexander Pashuk" userId="7f413f452a2dee94" providerId="LiveId" clId="{4A0F161F-907B-4B9B-8731-625255C244AF}" dt="2020-11-09T19:25:43.488" v="3064"/>
          <ac:spMkLst>
            <pc:docMk/>
            <pc:sldMk cId="2170472667" sldId="436"/>
            <ac:spMk id="5" creationId="{484958EC-EFE2-4D44-AD64-709E3CD9841A}"/>
          </ac:spMkLst>
        </pc:spChg>
        <pc:picChg chg="del">
          <ac:chgData name="Alexander Pashuk" userId="7f413f452a2dee94" providerId="LiveId" clId="{4A0F161F-907B-4B9B-8731-625255C244AF}" dt="2020-11-09T19:14:17.499" v="3054" actId="478"/>
          <ac:picMkLst>
            <pc:docMk/>
            <pc:sldMk cId="2170472667" sldId="436"/>
            <ac:picMk id="7" creationId="{E25BBA3A-CB3E-4296-A784-4A773F33E308}"/>
          </ac:picMkLst>
        </pc:picChg>
        <pc:picChg chg="add del mod">
          <ac:chgData name="Alexander Pashuk" userId="7f413f452a2dee94" providerId="LiveId" clId="{4A0F161F-907B-4B9B-8731-625255C244AF}" dt="2020-11-09T19:25:40.808" v="3062" actId="478"/>
          <ac:picMkLst>
            <pc:docMk/>
            <pc:sldMk cId="2170472667" sldId="436"/>
            <ac:picMk id="1026" creationId="{B3382119-D5DE-4DD8-B0E3-ABABDA9E3436}"/>
          </ac:picMkLst>
        </pc:picChg>
        <pc:picChg chg="add mod">
          <ac:chgData name="Alexander Pashuk" userId="7f413f452a2dee94" providerId="LiveId" clId="{4A0F161F-907B-4B9B-8731-625255C244AF}" dt="2020-11-09T19:25:55.969" v="3068" actId="1076"/>
          <ac:picMkLst>
            <pc:docMk/>
            <pc:sldMk cId="2170472667" sldId="436"/>
            <ac:picMk id="1028" creationId="{939E52D9-4AB8-4BD1-9773-DBADF9949AE5}"/>
          </ac:picMkLst>
        </pc:picChg>
      </pc:sldChg>
      <pc:sldChg chg="modSp mod">
        <pc:chgData name="Alexander Pashuk" userId="7f413f452a2dee94" providerId="LiveId" clId="{4A0F161F-907B-4B9B-8731-625255C244AF}" dt="2020-11-09T19:13:17.825" v="3053" actId="20577"/>
        <pc:sldMkLst>
          <pc:docMk/>
          <pc:sldMk cId="113906908" sldId="500"/>
        </pc:sldMkLst>
        <pc:spChg chg="mod">
          <ac:chgData name="Alexander Pashuk" userId="7f413f452a2dee94" providerId="LiveId" clId="{4A0F161F-907B-4B9B-8731-625255C244AF}" dt="2020-11-09T19:13:17.825" v="3053" actId="20577"/>
          <ac:spMkLst>
            <pc:docMk/>
            <pc:sldMk cId="113906908" sldId="500"/>
            <ac:spMk id="4" creationId="{2E6AEDD6-9D3F-4CCC-B181-A8A88F2CD1A3}"/>
          </ac:spMkLst>
        </pc:spChg>
      </pc:sldChg>
      <pc:sldChg chg="del">
        <pc:chgData name="Alexander Pashuk" userId="7f413f452a2dee94" providerId="LiveId" clId="{4A0F161F-907B-4B9B-8731-625255C244AF}" dt="2020-11-09T14:26:59.752" v="0" actId="47"/>
        <pc:sldMkLst>
          <pc:docMk/>
          <pc:sldMk cId="4187896521" sldId="501"/>
        </pc:sldMkLst>
      </pc:sldChg>
      <pc:sldChg chg="del">
        <pc:chgData name="Alexander Pashuk" userId="7f413f452a2dee94" providerId="LiveId" clId="{4A0F161F-907B-4B9B-8731-625255C244AF}" dt="2020-11-09T14:27:00.073" v="1" actId="47"/>
        <pc:sldMkLst>
          <pc:docMk/>
          <pc:sldMk cId="2373709052" sldId="502"/>
        </pc:sldMkLst>
      </pc:sldChg>
      <pc:sldChg chg="del">
        <pc:chgData name="Alexander Pashuk" userId="7f413f452a2dee94" providerId="LiveId" clId="{4A0F161F-907B-4B9B-8731-625255C244AF}" dt="2020-11-09T14:27:00.145" v="2" actId="47"/>
        <pc:sldMkLst>
          <pc:docMk/>
          <pc:sldMk cId="1702887615" sldId="503"/>
        </pc:sldMkLst>
      </pc:sldChg>
      <pc:sldChg chg="del">
        <pc:chgData name="Alexander Pashuk" userId="7f413f452a2dee94" providerId="LiveId" clId="{4A0F161F-907B-4B9B-8731-625255C244AF}" dt="2020-11-09T14:27:00.260" v="3" actId="47"/>
        <pc:sldMkLst>
          <pc:docMk/>
          <pc:sldMk cId="640652139" sldId="504"/>
        </pc:sldMkLst>
      </pc:sldChg>
      <pc:sldChg chg="del">
        <pc:chgData name="Alexander Pashuk" userId="7f413f452a2dee94" providerId="LiveId" clId="{4A0F161F-907B-4B9B-8731-625255C244AF}" dt="2020-11-09T14:27:00.492" v="4" actId="47"/>
        <pc:sldMkLst>
          <pc:docMk/>
          <pc:sldMk cId="183458666" sldId="505"/>
        </pc:sldMkLst>
      </pc:sldChg>
      <pc:sldChg chg="del">
        <pc:chgData name="Alexander Pashuk" userId="7f413f452a2dee94" providerId="LiveId" clId="{4A0F161F-907B-4B9B-8731-625255C244AF}" dt="2020-11-09T14:27:00.883" v="7" actId="47"/>
        <pc:sldMkLst>
          <pc:docMk/>
          <pc:sldMk cId="3802928408" sldId="506"/>
        </pc:sldMkLst>
      </pc:sldChg>
      <pc:sldChg chg="del">
        <pc:chgData name="Alexander Pashuk" userId="7f413f452a2dee94" providerId="LiveId" clId="{4A0F161F-907B-4B9B-8731-625255C244AF}" dt="2020-11-09T14:27:01.010" v="8" actId="47"/>
        <pc:sldMkLst>
          <pc:docMk/>
          <pc:sldMk cId="1339029084" sldId="507"/>
        </pc:sldMkLst>
      </pc:sldChg>
      <pc:sldChg chg="del">
        <pc:chgData name="Alexander Pashuk" userId="7f413f452a2dee94" providerId="LiveId" clId="{4A0F161F-907B-4B9B-8731-625255C244AF}" dt="2020-11-09T14:27:01.127" v="9" actId="47"/>
        <pc:sldMkLst>
          <pc:docMk/>
          <pc:sldMk cId="2852581809" sldId="508"/>
        </pc:sldMkLst>
      </pc:sldChg>
      <pc:sldChg chg="del">
        <pc:chgData name="Alexander Pashuk" userId="7f413f452a2dee94" providerId="LiveId" clId="{4A0F161F-907B-4B9B-8731-625255C244AF}" dt="2020-11-09T14:27:01.473" v="11" actId="47"/>
        <pc:sldMkLst>
          <pc:docMk/>
          <pc:sldMk cId="713098628" sldId="509"/>
        </pc:sldMkLst>
      </pc:sldChg>
      <pc:sldChg chg="del">
        <pc:chgData name="Alexander Pashuk" userId="7f413f452a2dee94" providerId="LiveId" clId="{4A0F161F-907B-4B9B-8731-625255C244AF}" dt="2020-11-09T14:27:01.960" v="12" actId="47"/>
        <pc:sldMkLst>
          <pc:docMk/>
          <pc:sldMk cId="1037755317" sldId="510"/>
        </pc:sldMkLst>
      </pc:sldChg>
      <pc:sldChg chg="del">
        <pc:chgData name="Alexander Pashuk" userId="7f413f452a2dee94" providerId="LiveId" clId="{4A0F161F-907B-4B9B-8731-625255C244AF}" dt="2020-11-09T14:27:01.990" v="13" actId="47"/>
        <pc:sldMkLst>
          <pc:docMk/>
          <pc:sldMk cId="3445836899" sldId="511"/>
        </pc:sldMkLst>
      </pc:sldChg>
      <pc:sldChg chg="del">
        <pc:chgData name="Alexander Pashuk" userId="7f413f452a2dee94" providerId="LiveId" clId="{4A0F161F-907B-4B9B-8731-625255C244AF}" dt="2020-11-09T14:27:02.026" v="14" actId="47"/>
        <pc:sldMkLst>
          <pc:docMk/>
          <pc:sldMk cId="3767767929" sldId="512"/>
        </pc:sldMkLst>
      </pc:sldChg>
      <pc:sldChg chg="del">
        <pc:chgData name="Alexander Pashuk" userId="7f413f452a2dee94" providerId="LiveId" clId="{4A0F161F-907B-4B9B-8731-625255C244AF}" dt="2020-11-09T14:27:02.064" v="15" actId="47"/>
        <pc:sldMkLst>
          <pc:docMk/>
          <pc:sldMk cId="2100211686" sldId="513"/>
        </pc:sldMkLst>
      </pc:sldChg>
      <pc:sldChg chg="del">
        <pc:chgData name="Alexander Pashuk" userId="7f413f452a2dee94" providerId="LiveId" clId="{4A0F161F-907B-4B9B-8731-625255C244AF}" dt="2020-11-09T14:27:02.132" v="17" actId="47"/>
        <pc:sldMkLst>
          <pc:docMk/>
          <pc:sldMk cId="3149900550" sldId="514"/>
        </pc:sldMkLst>
      </pc:sldChg>
      <pc:sldChg chg="del">
        <pc:chgData name="Alexander Pashuk" userId="7f413f452a2dee94" providerId="LiveId" clId="{4A0F161F-907B-4B9B-8731-625255C244AF}" dt="2020-11-09T14:27:02.151" v="18" actId="47"/>
        <pc:sldMkLst>
          <pc:docMk/>
          <pc:sldMk cId="1462238107" sldId="515"/>
        </pc:sldMkLst>
      </pc:sldChg>
      <pc:sldChg chg="del">
        <pc:chgData name="Alexander Pashuk" userId="7f413f452a2dee94" providerId="LiveId" clId="{4A0F161F-907B-4B9B-8731-625255C244AF}" dt="2020-11-09T14:27:02.165" v="19" actId="47"/>
        <pc:sldMkLst>
          <pc:docMk/>
          <pc:sldMk cId="631081008" sldId="516"/>
        </pc:sldMkLst>
      </pc:sldChg>
      <pc:sldChg chg="del">
        <pc:chgData name="Alexander Pashuk" userId="7f413f452a2dee94" providerId="LiveId" clId="{4A0F161F-907B-4B9B-8731-625255C244AF}" dt="2020-11-09T14:27:02.197" v="20" actId="47"/>
        <pc:sldMkLst>
          <pc:docMk/>
          <pc:sldMk cId="465805950" sldId="517"/>
        </pc:sldMkLst>
      </pc:sldChg>
      <pc:sldChg chg="del">
        <pc:chgData name="Alexander Pashuk" userId="7f413f452a2dee94" providerId="LiveId" clId="{4A0F161F-907B-4B9B-8731-625255C244AF}" dt="2020-11-09T14:27:02.228" v="21" actId="47"/>
        <pc:sldMkLst>
          <pc:docMk/>
          <pc:sldMk cId="1932913095" sldId="518"/>
        </pc:sldMkLst>
      </pc:sldChg>
      <pc:sldChg chg="del">
        <pc:chgData name="Alexander Pashuk" userId="7f413f452a2dee94" providerId="LiveId" clId="{4A0F161F-907B-4B9B-8731-625255C244AF}" dt="2020-11-09T14:27:02.280" v="22" actId="47"/>
        <pc:sldMkLst>
          <pc:docMk/>
          <pc:sldMk cId="2744015157" sldId="519"/>
        </pc:sldMkLst>
      </pc:sldChg>
      <pc:sldChg chg="del">
        <pc:chgData name="Alexander Pashuk" userId="7f413f452a2dee94" providerId="LiveId" clId="{4A0F161F-907B-4B9B-8731-625255C244AF}" dt="2020-11-09T14:27:02.294" v="23" actId="47"/>
        <pc:sldMkLst>
          <pc:docMk/>
          <pc:sldMk cId="3397534771" sldId="520"/>
        </pc:sldMkLst>
      </pc:sldChg>
      <pc:sldChg chg="del">
        <pc:chgData name="Alexander Pashuk" userId="7f413f452a2dee94" providerId="LiveId" clId="{4A0F161F-907B-4B9B-8731-625255C244AF}" dt="2020-11-09T14:27:02.331" v="24" actId="47"/>
        <pc:sldMkLst>
          <pc:docMk/>
          <pc:sldMk cId="1994741951" sldId="521"/>
        </pc:sldMkLst>
      </pc:sldChg>
      <pc:sldChg chg="del">
        <pc:chgData name="Alexander Pashuk" userId="7f413f452a2dee94" providerId="LiveId" clId="{4A0F161F-907B-4B9B-8731-625255C244AF}" dt="2020-11-09T14:27:02.557" v="31" actId="47"/>
        <pc:sldMkLst>
          <pc:docMk/>
          <pc:sldMk cId="963640263" sldId="522"/>
        </pc:sldMkLst>
      </pc:sldChg>
      <pc:sldChg chg="del">
        <pc:chgData name="Alexander Pashuk" userId="7f413f452a2dee94" providerId="LiveId" clId="{4A0F161F-907B-4B9B-8731-625255C244AF}" dt="2020-11-09T14:27:02.349" v="25" actId="47"/>
        <pc:sldMkLst>
          <pc:docMk/>
          <pc:sldMk cId="3055461020" sldId="523"/>
        </pc:sldMkLst>
      </pc:sldChg>
      <pc:sldChg chg="del">
        <pc:chgData name="Alexander Pashuk" userId="7f413f452a2dee94" providerId="LiveId" clId="{4A0F161F-907B-4B9B-8731-625255C244AF}" dt="2020-11-09T14:27:02.628" v="33" actId="47"/>
        <pc:sldMkLst>
          <pc:docMk/>
          <pc:sldMk cId="1197906000" sldId="524"/>
        </pc:sldMkLst>
      </pc:sldChg>
      <pc:sldChg chg="del">
        <pc:chgData name="Alexander Pashuk" userId="7f413f452a2dee94" providerId="LiveId" clId="{4A0F161F-907B-4B9B-8731-625255C244AF}" dt="2020-11-09T14:27:02.674" v="35" actId="47"/>
        <pc:sldMkLst>
          <pc:docMk/>
          <pc:sldMk cId="418856575" sldId="525"/>
        </pc:sldMkLst>
      </pc:sldChg>
      <pc:sldChg chg="del">
        <pc:chgData name="Alexander Pashuk" userId="7f413f452a2dee94" providerId="LiveId" clId="{4A0F161F-907B-4B9B-8731-625255C244AF}" dt="2020-11-09T14:27:02.707" v="36" actId="47"/>
        <pc:sldMkLst>
          <pc:docMk/>
          <pc:sldMk cId="396312787" sldId="526"/>
        </pc:sldMkLst>
      </pc:sldChg>
      <pc:sldChg chg="del">
        <pc:chgData name="Alexander Pashuk" userId="7f413f452a2dee94" providerId="LiveId" clId="{4A0F161F-907B-4B9B-8731-625255C244AF}" dt="2020-11-09T14:27:02.738" v="37" actId="47"/>
        <pc:sldMkLst>
          <pc:docMk/>
          <pc:sldMk cId="1961589574" sldId="527"/>
        </pc:sldMkLst>
      </pc:sldChg>
      <pc:sldChg chg="del">
        <pc:chgData name="Alexander Pashuk" userId="7f413f452a2dee94" providerId="LiveId" clId="{4A0F161F-907B-4B9B-8731-625255C244AF}" dt="2020-11-09T14:27:02.772" v="38" actId="47"/>
        <pc:sldMkLst>
          <pc:docMk/>
          <pc:sldMk cId="1619072402" sldId="528"/>
        </pc:sldMkLst>
      </pc:sldChg>
      <pc:sldChg chg="del">
        <pc:chgData name="Alexander Pashuk" userId="7f413f452a2dee94" providerId="LiveId" clId="{4A0F161F-907B-4B9B-8731-625255C244AF}" dt="2020-11-09T14:27:00.758" v="6" actId="47"/>
        <pc:sldMkLst>
          <pc:docMk/>
          <pc:sldMk cId="3959717200" sldId="565"/>
        </pc:sldMkLst>
      </pc:sldChg>
      <pc:sldChg chg="del">
        <pc:chgData name="Alexander Pashuk" userId="7f413f452a2dee94" providerId="LiveId" clId="{4A0F161F-907B-4B9B-8731-625255C244AF}" dt="2020-11-09T14:27:01.353" v="10" actId="47"/>
        <pc:sldMkLst>
          <pc:docMk/>
          <pc:sldMk cId="536835054" sldId="566"/>
        </pc:sldMkLst>
      </pc:sldChg>
      <pc:sldChg chg="del">
        <pc:chgData name="Alexander Pashuk" userId="7f413f452a2dee94" providerId="LiveId" clId="{4A0F161F-907B-4B9B-8731-625255C244AF}" dt="2020-11-09T14:27:00.612" v="5" actId="47"/>
        <pc:sldMkLst>
          <pc:docMk/>
          <pc:sldMk cId="2139247074" sldId="567"/>
        </pc:sldMkLst>
      </pc:sldChg>
      <pc:sldChg chg="del">
        <pc:chgData name="Alexander Pashuk" userId="7f413f452a2dee94" providerId="LiveId" clId="{4A0F161F-907B-4B9B-8731-625255C244AF}" dt="2020-11-09T14:27:02.086" v="16" actId="47"/>
        <pc:sldMkLst>
          <pc:docMk/>
          <pc:sldMk cId="3268819489" sldId="568"/>
        </pc:sldMkLst>
      </pc:sldChg>
      <pc:sldChg chg="del">
        <pc:chgData name="Alexander Pashuk" userId="7f413f452a2dee94" providerId="LiveId" clId="{4A0F161F-907B-4B9B-8731-625255C244AF}" dt="2020-11-09T14:27:02.428" v="26" actId="47"/>
        <pc:sldMkLst>
          <pc:docMk/>
          <pc:sldMk cId="2069847359" sldId="569"/>
        </pc:sldMkLst>
      </pc:sldChg>
      <pc:sldChg chg="del">
        <pc:chgData name="Alexander Pashuk" userId="7f413f452a2dee94" providerId="LiveId" clId="{4A0F161F-907B-4B9B-8731-625255C244AF}" dt="2020-11-09T14:27:02.452" v="27" actId="47"/>
        <pc:sldMkLst>
          <pc:docMk/>
          <pc:sldMk cId="2304857260" sldId="570"/>
        </pc:sldMkLst>
      </pc:sldChg>
      <pc:sldChg chg="del">
        <pc:chgData name="Alexander Pashuk" userId="7f413f452a2dee94" providerId="LiveId" clId="{4A0F161F-907B-4B9B-8731-625255C244AF}" dt="2020-11-09T14:27:02.473" v="28" actId="47"/>
        <pc:sldMkLst>
          <pc:docMk/>
          <pc:sldMk cId="1309119372" sldId="571"/>
        </pc:sldMkLst>
      </pc:sldChg>
      <pc:sldChg chg="del">
        <pc:chgData name="Alexander Pashuk" userId="7f413f452a2dee94" providerId="LiveId" clId="{4A0F161F-907B-4B9B-8731-625255C244AF}" dt="2020-11-09T14:27:02.484" v="29" actId="47"/>
        <pc:sldMkLst>
          <pc:docMk/>
          <pc:sldMk cId="3854090959" sldId="572"/>
        </pc:sldMkLst>
      </pc:sldChg>
      <pc:sldChg chg="del">
        <pc:chgData name="Alexander Pashuk" userId="7f413f452a2dee94" providerId="LiveId" clId="{4A0F161F-907B-4B9B-8731-625255C244AF}" dt="2020-11-09T14:27:02.537" v="30" actId="47"/>
        <pc:sldMkLst>
          <pc:docMk/>
          <pc:sldMk cId="4292443947" sldId="573"/>
        </pc:sldMkLst>
      </pc:sldChg>
      <pc:sldChg chg="del">
        <pc:chgData name="Alexander Pashuk" userId="7f413f452a2dee94" providerId="LiveId" clId="{4A0F161F-907B-4B9B-8731-625255C244AF}" dt="2020-11-09T14:27:02.601" v="32" actId="47"/>
        <pc:sldMkLst>
          <pc:docMk/>
          <pc:sldMk cId="428679651" sldId="574"/>
        </pc:sldMkLst>
      </pc:sldChg>
      <pc:sldChg chg="del">
        <pc:chgData name="Alexander Pashuk" userId="7f413f452a2dee94" providerId="LiveId" clId="{4A0F161F-907B-4B9B-8731-625255C244AF}" dt="2020-11-09T14:27:02.643" v="34" actId="47"/>
        <pc:sldMkLst>
          <pc:docMk/>
          <pc:sldMk cId="1746217586" sldId="575"/>
        </pc:sldMkLst>
      </pc:sldChg>
      <pc:sldChg chg="modSp add del mod">
        <pc:chgData name="Alexander Pashuk" userId="7f413f452a2dee94" providerId="LiveId" clId="{4A0F161F-907B-4B9B-8731-625255C244AF}" dt="2020-11-09T19:05:49.082" v="2770" actId="20577"/>
        <pc:sldMkLst>
          <pc:docMk/>
          <pc:sldMk cId="4057728260" sldId="576"/>
        </pc:sldMkLst>
        <pc:spChg chg="mod">
          <ac:chgData name="Alexander Pashuk" userId="7f413f452a2dee94" providerId="LiveId" clId="{4A0F161F-907B-4B9B-8731-625255C244AF}" dt="2020-11-09T19:05:49.082" v="2770" actId="20577"/>
          <ac:spMkLst>
            <pc:docMk/>
            <pc:sldMk cId="4057728260" sldId="576"/>
            <ac:spMk id="4" creationId="{2E6AEDD6-9D3F-4CCC-B181-A8A88F2CD1A3}"/>
          </ac:spMkLst>
        </pc:spChg>
      </pc:sldChg>
      <pc:sldChg chg="del">
        <pc:chgData name="Alexander Pashuk" userId="7f413f452a2dee94" providerId="LiveId" clId="{4A0F161F-907B-4B9B-8731-625255C244AF}" dt="2020-11-09T14:27:02.792" v="39" actId="47"/>
        <pc:sldMkLst>
          <pc:docMk/>
          <pc:sldMk cId="2065958636" sldId="577"/>
        </pc:sldMkLst>
      </pc:sldChg>
      <pc:sldChg chg="modSp new mod">
        <pc:chgData name="Alexander Pashuk" userId="7f413f452a2dee94" providerId="LiveId" clId="{4A0F161F-907B-4B9B-8731-625255C244AF}" dt="2020-11-09T16:01:40.959" v="2286" actId="6549"/>
        <pc:sldMkLst>
          <pc:docMk/>
          <pc:sldMk cId="3506969261" sldId="577"/>
        </pc:sldMkLst>
        <pc:spChg chg="mod">
          <ac:chgData name="Alexander Pashuk" userId="7f413f452a2dee94" providerId="LiveId" clId="{4A0F161F-907B-4B9B-8731-625255C244AF}" dt="2020-11-09T15:12:40.245" v="268" actId="122"/>
          <ac:spMkLst>
            <pc:docMk/>
            <pc:sldMk cId="3506969261" sldId="577"/>
            <ac:spMk id="2" creationId="{2D05B098-D7B9-472B-8A6F-59263ED0E061}"/>
          </ac:spMkLst>
        </pc:spChg>
        <pc:spChg chg="mod">
          <ac:chgData name="Alexander Pashuk" userId="7f413f452a2dee94" providerId="LiveId" clId="{4A0F161F-907B-4B9B-8731-625255C244AF}" dt="2020-11-09T16:01:40.959" v="2286" actId="6549"/>
          <ac:spMkLst>
            <pc:docMk/>
            <pc:sldMk cId="3506969261" sldId="577"/>
            <ac:spMk id="3" creationId="{031D97AD-6F47-4064-9E64-71D778CDA9AA}"/>
          </ac:spMkLst>
        </pc:spChg>
      </pc:sldChg>
      <pc:sldChg chg="del">
        <pc:chgData name="Alexander Pashuk" userId="7f413f452a2dee94" providerId="LiveId" clId="{4A0F161F-907B-4B9B-8731-625255C244AF}" dt="2020-11-09T14:27:02.829" v="40" actId="47"/>
        <pc:sldMkLst>
          <pc:docMk/>
          <pc:sldMk cId="1092050873" sldId="578"/>
        </pc:sldMkLst>
      </pc:sldChg>
      <pc:sldChg chg="modSp new mod">
        <pc:chgData name="Alexander Pashuk" userId="7f413f452a2dee94" providerId="LiveId" clId="{4A0F161F-907B-4B9B-8731-625255C244AF}" dt="2020-11-09T15:16:45.387" v="621" actId="20577"/>
        <pc:sldMkLst>
          <pc:docMk/>
          <pc:sldMk cId="2395718094" sldId="578"/>
        </pc:sldMkLst>
        <pc:spChg chg="mod">
          <ac:chgData name="Alexander Pashuk" userId="7f413f452a2dee94" providerId="LiveId" clId="{4A0F161F-907B-4B9B-8731-625255C244AF}" dt="2020-11-09T15:15:03.352" v="425" actId="122"/>
          <ac:spMkLst>
            <pc:docMk/>
            <pc:sldMk cId="2395718094" sldId="578"/>
            <ac:spMk id="2" creationId="{37A352E1-1E03-4B7A-91AE-2177756EAB6D}"/>
          </ac:spMkLst>
        </pc:spChg>
        <pc:spChg chg="mod">
          <ac:chgData name="Alexander Pashuk" userId="7f413f452a2dee94" providerId="LiveId" clId="{4A0F161F-907B-4B9B-8731-625255C244AF}" dt="2020-11-09T15:16:45.387" v="621" actId="20577"/>
          <ac:spMkLst>
            <pc:docMk/>
            <pc:sldMk cId="2395718094" sldId="578"/>
            <ac:spMk id="3" creationId="{1E4898F7-2FD0-4AE8-BAA4-B2EAD3D7663F}"/>
          </ac:spMkLst>
        </pc:spChg>
      </pc:sldChg>
      <pc:sldChg chg="modSp new mod">
        <pc:chgData name="Alexander Pashuk" userId="7f413f452a2dee94" providerId="LiveId" clId="{4A0F161F-907B-4B9B-8731-625255C244AF}" dt="2020-11-09T15:18:11.837" v="783" actId="123"/>
        <pc:sldMkLst>
          <pc:docMk/>
          <pc:sldMk cId="315427266" sldId="579"/>
        </pc:sldMkLst>
        <pc:spChg chg="mod">
          <ac:chgData name="Alexander Pashuk" userId="7f413f452a2dee94" providerId="LiveId" clId="{4A0F161F-907B-4B9B-8731-625255C244AF}" dt="2020-11-09T15:17:00.878" v="660" actId="122"/>
          <ac:spMkLst>
            <pc:docMk/>
            <pc:sldMk cId="315427266" sldId="579"/>
            <ac:spMk id="2" creationId="{3BD470F6-B540-43C4-98A9-96FE9938F0A7}"/>
          </ac:spMkLst>
        </pc:spChg>
        <pc:spChg chg="mod">
          <ac:chgData name="Alexander Pashuk" userId="7f413f452a2dee94" providerId="LiveId" clId="{4A0F161F-907B-4B9B-8731-625255C244AF}" dt="2020-11-09T15:18:11.837" v="783" actId="123"/>
          <ac:spMkLst>
            <pc:docMk/>
            <pc:sldMk cId="315427266" sldId="579"/>
            <ac:spMk id="3" creationId="{093618E2-4F80-46A2-A2DD-CF0C4C62F6D9}"/>
          </ac:spMkLst>
        </pc:spChg>
      </pc:sldChg>
      <pc:sldChg chg="del">
        <pc:chgData name="Alexander Pashuk" userId="7f413f452a2dee94" providerId="LiveId" clId="{4A0F161F-907B-4B9B-8731-625255C244AF}" dt="2020-11-09T14:27:02.842" v="41" actId="47"/>
        <pc:sldMkLst>
          <pc:docMk/>
          <pc:sldMk cId="766848908" sldId="579"/>
        </pc:sldMkLst>
      </pc:sldChg>
      <pc:sldChg chg="modSp new mod">
        <pc:chgData name="Alexander Pashuk" userId="7f413f452a2dee94" providerId="LiveId" clId="{4A0F161F-907B-4B9B-8731-625255C244AF}" dt="2020-11-09T15:28:23.728" v="1071" actId="403"/>
        <pc:sldMkLst>
          <pc:docMk/>
          <pc:sldMk cId="3350442294" sldId="580"/>
        </pc:sldMkLst>
        <pc:spChg chg="mod">
          <ac:chgData name="Alexander Pashuk" userId="7f413f452a2dee94" providerId="LiveId" clId="{4A0F161F-907B-4B9B-8731-625255C244AF}" dt="2020-11-09T15:25:16.289" v="808" actId="20577"/>
          <ac:spMkLst>
            <pc:docMk/>
            <pc:sldMk cId="3350442294" sldId="580"/>
            <ac:spMk id="2" creationId="{184675B6-B173-4D97-9023-2CCAAFECE59D}"/>
          </ac:spMkLst>
        </pc:spChg>
        <pc:spChg chg="mod">
          <ac:chgData name="Alexander Pashuk" userId="7f413f452a2dee94" providerId="LiveId" clId="{4A0F161F-907B-4B9B-8731-625255C244AF}" dt="2020-11-09T15:28:23.728" v="1071" actId="403"/>
          <ac:spMkLst>
            <pc:docMk/>
            <pc:sldMk cId="3350442294" sldId="580"/>
            <ac:spMk id="3" creationId="{A28A439A-8F43-45A5-BA50-878CD2D1F1C8}"/>
          </ac:spMkLst>
        </pc:spChg>
      </pc:sldChg>
      <pc:sldChg chg="del">
        <pc:chgData name="Alexander Pashuk" userId="7f413f452a2dee94" providerId="LiveId" clId="{4A0F161F-907B-4B9B-8731-625255C244AF}" dt="2020-11-09T14:27:02.873" v="42" actId="47"/>
        <pc:sldMkLst>
          <pc:docMk/>
          <pc:sldMk cId="3609312801" sldId="580"/>
        </pc:sldMkLst>
      </pc:sldChg>
      <pc:sldChg chg="modSp new mod">
        <pc:chgData name="Alexander Pashuk" userId="7f413f452a2dee94" providerId="LiveId" clId="{4A0F161F-907B-4B9B-8731-625255C244AF}" dt="2020-11-09T15:30:52.272" v="1122" actId="20577"/>
        <pc:sldMkLst>
          <pc:docMk/>
          <pc:sldMk cId="2386098736" sldId="581"/>
        </pc:sldMkLst>
        <pc:spChg chg="mod">
          <ac:chgData name="Alexander Pashuk" userId="7f413f452a2dee94" providerId="LiveId" clId="{4A0F161F-907B-4B9B-8731-625255C244AF}" dt="2020-11-09T15:29:47.003" v="1098" actId="122"/>
          <ac:spMkLst>
            <pc:docMk/>
            <pc:sldMk cId="2386098736" sldId="581"/>
            <ac:spMk id="2" creationId="{C995BEC6-190E-40D8-86B3-C5B3F41C8DD9}"/>
          </ac:spMkLst>
        </pc:spChg>
        <pc:spChg chg="mod">
          <ac:chgData name="Alexander Pashuk" userId="7f413f452a2dee94" providerId="LiveId" clId="{4A0F161F-907B-4B9B-8731-625255C244AF}" dt="2020-11-09T15:30:52.272" v="1122" actId="20577"/>
          <ac:spMkLst>
            <pc:docMk/>
            <pc:sldMk cId="2386098736" sldId="581"/>
            <ac:spMk id="3" creationId="{00E2BDB4-AD93-48C6-B951-791545C663AC}"/>
          </ac:spMkLst>
        </pc:spChg>
      </pc:sldChg>
      <pc:sldChg chg="del">
        <pc:chgData name="Alexander Pashuk" userId="7f413f452a2dee94" providerId="LiveId" clId="{4A0F161F-907B-4B9B-8731-625255C244AF}" dt="2020-11-09T14:27:02.909" v="43" actId="47"/>
        <pc:sldMkLst>
          <pc:docMk/>
          <pc:sldMk cId="3972237826" sldId="581"/>
        </pc:sldMkLst>
      </pc:sldChg>
      <pc:sldChg chg="del">
        <pc:chgData name="Alexander Pashuk" userId="7f413f452a2dee94" providerId="LiveId" clId="{4A0F161F-907B-4B9B-8731-625255C244AF}" dt="2020-11-09T14:27:02.948" v="44" actId="47"/>
        <pc:sldMkLst>
          <pc:docMk/>
          <pc:sldMk cId="2312881661" sldId="582"/>
        </pc:sldMkLst>
      </pc:sldChg>
      <pc:sldChg chg="modSp new mod">
        <pc:chgData name="Alexander Pashuk" userId="7f413f452a2dee94" providerId="LiveId" clId="{4A0F161F-907B-4B9B-8731-625255C244AF}" dt="2020-11-09T15:36:12.630" v="1310" actId="27636"/>
        <pc:sldMkLst>
          <pc:docMk/>
          <pc:sldMk cId="4062514235" sldId="582"/>
        </pc:sldMkLst>
        <pc:spChg chg="mod">
          <ac:chgData name="Alexander Pashuk" userId="7f413f452a2dee94" providerId="LiveId" clId="{4A0F161F-907B-4B9B-8731-625255C244AF}" dt="2020-11-09T15:34:07.662" v="1187" actId="122"/>
          <ac:spMkLst>
            <pc:docMk/>
            <pc:sldMk cId="4062514235" sldId="582"/>
            <ac:spMk id="2" creationId="{7723F39F-B71D-4873-8E41-9082AD621ECC}"/>
          </ac:spMkLst>
        </pc:spChg>
        <pc:spChg chg="mod">
          <ac:chgData name="Alexander Pashuk" userId="7f413f452a2dee94" providerId="LiveId" clId="{4A0F161F-907B-4B9B-8731-625255C244AF}" dt="2020-11-09T15:36:12.630" v="1310" actId="27636"/>
          <ac:spMkLst>
            <pc:docMk/>
            <pc:sldMk cId="4062514235" sldId="582"/>
            <ac:spMk id="3" creationId="{91C90E8D-AC10-4A68-B6D2-E53D43F283E2}"/>
          </ac:spMkLst>
        </pc:spChg>
      </pc:sldChg>
      <pc:sldChg chg="del">
        <pc:chgData name="Alexander Pashuk" userId="7f413f452a2dee94" providerId="LiveId" clId="{4A0F161F-907B-4B9B-8731-625255C244AF}" dt="2020-11-09T14:27:02.963" v="45" actId="47"/>
        <pc:sldMkLst>
          <pc:docMk/>
          <pc:sldMk cId="661960233" sldId="583"/>
        </pc:sldMkLst>
      </pc:sldChg>
      <pc:sldChg chg="modSp new mod">
        <pc:chgData name="Alexander Pashuk" userId="7f413f452a2dee94" providerId="LiveId" clId="{4A0F161F-907B-4B9B-8731-625255C244AF}" dt="2020-11-09T15:38:39.517" v="1565" actId="113"/>
        <pc:sldMkLst>
          <pc:docMk/>
          <pc:sldMk cId="1674954667" sldId="583"/>
        </pc:sldMkLst>
        <pc:spChg chg="mod">
          <ac:chgData name="Alexander Pashuk" userId="7f413f452a2dee94" providerId="LiveId" clId="{4A0F161F-907B-4B9B-8731-625255C244AF}" dt="2020-11-09T15:36:51.876" v="1340" actId="122"/>
          <ac:spMkLst>
            <pc:docMk/>
            <pc:sldMk cId="1674954667" sldId="583"/>
            <ac:spMk id="2" creationId="{9F2FF13F-2B9C-4190-B8E9-7F4655967A70}"/>
          </ac:spMkLst>
        </pc:spChg>
        <pc:spChg chg="mod">
          <ac:chgData name="Alexander Pashuk" userId="7f413f452a2dee94" providerId="LiveId" clId="{4A0F161F-907B-4B9B-8731-625255C244AF}" dt="2020-11-09T15:38:39.517" v="1565" actId="113"/>
          <ac:spMkLst>
            <pc:docMk/>
            <pc:sldMk cId="1674954667" sldId="583"/>
            <ac:spMk id="3" creationId="{A3A84F61-4DD5-411A-B02E-7DA458CEF55E}"/>
          </ac:spMkLst>
        </pc:spChg>
      </pc:sldChg>
      <pc:sldChg chg="del">
        <pc:chgData name="Alexander Pashuk" userId="7f413f452a2dee94" providerId="LiveId" clId="{4A0F161F-907B-4B9B-8731-625255C244AF}" dt="2020-11-09T14:27:03.056" v="47" actId="47"/>
        <pc:sldMkLst>
          <pc:docMk/>
          <pc:sldMk cId="1541901487" sldId="584"/>
        </pc:sldMkLst>
      </pc:sldChg>
      <pc:sldChg chg="modSp new mod">
        <pc:chgData name="Alexander Pashuk" userId="7f413f452a2dee94" providerId="LiveId" clId="{4A0F161F-907B-4B9B-8731-625255C244AF}" dt="2020-11-09T15:40:29.879" v="1726" actId="123"/>
        <pc:sldMkLst>
          <pc:docMk/>
          <pc:sldMk cId="2896859393" sldId="584"/>
        </pc:sldMkLst>
        <pc:spChg chg="mod">
          <ac:chgData name="Alexander Pashuk" userId="7f413f452a2dee94" providerId="LiveId" clId="{4A0F161F-907B-4B9B-8731-625255C244AF}" dt="2020-11-09T15:39:04.937" v="1577" actId="122"/>
          <ac:spMkLst>
            <pc:docMk/>
            <pc:sldMk cId="2896859393" sldId="584"/>
            <ac:spMk id="2" creationId="{DC998B30-9C50-486F-A639-0752DFABC643}"/>
          </ac:spMkLst>
        </pc:spChg>
        <pc:spChg chg="mod">
          <ac:chgData name="Alexander Pashuk" userId="7f413f452a2dee94" providerId="LiveId" clId="{4A0F161F-907B-4B9B-8731-625255C244AF}" dt="2020-11-09T15:40:29.879" v="1726" actId="123"/>
          <ac:spMkLst>
            <pc:docMk/>
            <pc:sldMk cId="2896859393" sldId="584"/>
            <ac:spMk id="3" creationId="{857C15B4-FC60-4EFE-B92A-496C1EB9FB91}"/>
          </ac:spMkLst>
        </pc:spChg>
      </pc:sldChg>
      <pc:sldChg chg="del">
        <pc:chgData name="Alexander Pashuk" userId="7f413f452a2dee94" providerId="LiveId" clId="{4A0F161F-907B-4B9B-8731-625255C244AF}" dt="2020-11-09T14:27:03.095" v="48" actId="47"/>
        <pc:sldMkLst>
          <pc:docMk/>
          <pc:sldMk cId="40774076" sldId="585"/>
        </pc:sldMkLst>
      </pc:sldChg>
      <pc:sldChg chg="modSp new mod">
        <pc:chgData name="Alexander Pashuk" userId="7f413f452a2dee94" providerId="LiveId" clId="{4A0F161F-907B-4B9B-8731-625255C244AF}" dt="2020-11-09T15:42:06.155" v="1845" actId="20577"/>
        <pc:sldMkLst>
          <pc:docMk/>
          <pc:sldMk cId="3044514717" sldId="585"/>
        </pc:sldMkLst>
        <pc:spChg chg="mod">
          <ac:chgData name="Alexander Pashuk" userId="7f413f452a2dee94" providerId="LiveId" clId="{4A0F161F-907B-4B9B-8731-625255C244AF}" dt="2020-11-09T15:40:38.923" v="1746" actId="122"/>
          <ac:spMkLst>
            <pc:docMk/>
            <pc:sldMk cId="3044514717" sldId="585"/>
            <ac:spMk id="2" creationId="{8A991685-F3E9-4962-8F9B-278CC4FC6F2F}"/>
          </ac:spMkLst>
        </pc:spChg>
        <pc:spChg chg="mod">
          <ac:chgData name="Alexander Pashuk" userId="7f413f452a2dee94" providerId="LiveId" clId="{4A0F161F-907B-4B9B-8731-625255C244AF}" dt="2020-11-09T15:42:06.155" v="1845" actId="20577"/>
          <ac:spMkLst>
            <pc:docMk/>
            <pc:sldMk cId="3044514717" sldId="585"/>
            <ac:spMk id="3" creationId="{725FBF56-030B-4415-A703-EEF0B862280A}"/>
          </ac:spMkLst>
        </pc:spChg>
      </pc:sldChg>
      <pc:sldChg chg="modSp new mod">
        <pc:chgData name="Alexander Pashuk" userId="7f413f452a2dee94" providerId="LiveId" clId="{4A0F161F-907B-4B9B-8731-625255C244AF}" dt="2020-11-09T15:52:42.821" v="1881" actId="27636"/>
        <pc:sldMkLst>
          <pc:docMk/>
          <pc:sldMk cId="1182870161" sldId="586"/>
        </pc:sldMkLst>
        <pc:spChg chg="mod">
          <ac:chgData name="Alexander Pashuk" userId="7f413f452a2dee94" providerId="LiveId" clId="{4A0F161F-907B-4B9B-8731-625255C244AF}" dt="2020-11-09T15:42:19.527" v="1852" actId="122"/>
          <ac:spMkLst>
            <pc:docMk/>
            <pc:sldMk cId="1182870161" sldId="586"/>
            <ac:spMk id="2" creationId="{A840F133-11EF-41C2-8EDA-74BA4234CCC4}"/>
          </ac:spMkLst>
        </pc:spChg>
        <pc:spChg chg="mod">
          <ac:chgData name="Alexander Pashuk" userId="7f413f452a2dee94" providerId="LiveId" clId="{4A0F161F-907B-4B9B-8731-625255C244AF}" dt="2020-11-09T15:52:42.821" v="1881" actId="27636"/>
          <ac:spMkLst>
            <pc:docMk/>
            <pc:sldMk cId="1182870161" sldId="586"/>
            <ac:spMk id="3" creationId="{6A05E2A5-713E-4802-BABD-175A8BBE37B4}"/>
          </ac:spMkLst>
        </pc:spChg>
      </pc:sldChg>
      <pc:sldChg chg="del">
        <pc:chgData name="Alexander Pashuk" userId="7f413f452a2dee94" providerId="LiveId" clId="{4A0F161F-907B-4B9B-8731-625255C244AF}" dt="2020-11-09T14:27:03.117" v="49" actId="47"/>
        <pc:sldMkLst>
          <pc:docMk/>
          <pc:sldMk cId="1557780886" sldId="586"/>
        </pc:sldMkLst>
      </pc:sldChg>
      <pc:sldChg chg="modSp new mod">
        <pc:chgData name="Alexander Pashuk" userId="7f413f452a2dee94" providerId="LiveId" clId="{4A0F161F-907B-4B9B-8731-625255C244AF}" dt="2020-11-09T15:54:42.095" v="2016" actId="20577"/>
        <pc:sldMkLst>
          <pc:docMk/>
          <pc:sldMk cId="899231530" sldId="587"/>
        </pc:sldMkLst>
        <pc:spChg chg="mod">
          <ac:chgData name="Alexander Pashuk" userId="7f413f452a2dee94" providerId="LiveId" clId="{4A0F161F-907B-4B9B-8731-625255C244AF}" dt="2020-11-09T15:52:52.645" v="1900" actId="122"/>
          <ac:spMkLst>
            <pc:docMk/>
            <pc:sldMk cId="899231530" sldId="587"/>
            <ac:spMk id="2" creationId="{341A0734-753A-4161-9AA0-85338A69ED36}"/>
          </ac:spMkLst>
        </pc:spChg>
        <pc:spChg chg="mod">
          <ac:chgData name="Alexander Pashuk" userId="7f413f452a2dee94" providerId="LiveId" clId="{4A0F161F-907B-4B9B-8731-625255C244AF}" dt="2020-11-09T15:54:42.095" v="2016" actId="20577"/>
          <ac:spMkLst>
            <pc:docMk/>
            <pc:sldMk cId="899231530" sldId="587"/>
            <ac:spMk id="3" creationId="{D949F92A-0621-45C2-A77F-9A44B0D0A3BF}"/>
          </ac:spMkLst>
        </pc:spChg>
      </pc:sldChg>
      <pc:sldChg chg="del">
        <pc:chgData name="Alexander Pashuk" userId="7f413f452a2dee94" providerId="LiveId" clId="{4A0F161F-907B-4B9B-8731-625255C244AF}" dt="2020-11-09T14:27:03.145" v="50" actId="47"/>
        <pc:sldMkLst>
          <pc:docMk/>
          <pc:sldMk cId="1929410268" sldId="587"/>
        </pc:sldMkLst>
      </pc:sldChg>
      <pc:sldChg chg="modSp new mod">
        <pc:chgData name="Alexander Pashuk" userId="7f413f452a2dee94" providerId="LiveId" clId="{4A0F161F-907B-4B9B-8731-625255C244AF}" dt="2020-11-10T07:19:54.734" v="5051" actId="27636"/>
        <pc:sldMkLst>
          <pc:docMk/>
          <pc:sldMk cId="163861536" sldId="588"/>
        </pc:sldMkLst>
        <pc:spChg chg="mod">
          <ac:chgData name="Alexander Pashuk" userId="7f413f452a2dee94" providerId="LiveId" clId="{4A0F161F-907B-4B9B-8731-625255C244AF}" dt="2020-11-09T15:55:05.836" v="2035" actId="122"/>
          <ac:spMkLst>
            <pc:docMk/>
            <pc:sldMk cId="163861536" sldId="588"/>
            <ac:spMk id="2" creationId="{8F7CAE47-46CC-4A58-B508-EA5D625EA3D3}"/>
          </ac:spMkLst>
        </pc:spChg>
        <pc:spChg chg="mod">
          <ac:chgData name="Alexander Pashuk" userId="7f413f452a2dee94" providerId="LiveId" clId="{4A0F161F-907B-4B9B-8731-625255C244AF}" dt="2020-11-10T07:19:54.734" v="5051" actId="27636"/>
          <ac:spMkLst>
            <pc:docMk/>
            <pc:sldMk cId="163861536" sldId="588"/>
            <ac:spMk id="3" creationId="{C6133F06-1D7B-4EAE-9F64-BAE750437542}"/>
          </ac:spMkLst>
        </pc:spChg>
      </pc:sldChg>
      <pc:sldChg chg="del">
        <pc:chgData name="Alexander Pashuk" userId="7f413f452a2dee94" providerId="LiveId" clId="{4A0F161F-907B-4B9B-8731-625255C244AF}" dt="2020-11-09T14:27:03.197" v="51" actId="47"/>
        <pc:sldMkLst>
          <pc:docMk/>
          <pc:sldMk cId="3280958150" sldId="588"/>
        </pc:sldMkLst>
      </pc:sldChg>
      <pc:sldChg chg="modSp new mod">
        <pc:chgData name="Alexander Pashuk" userId="7f413f452a2dee94" providerId="LiveId" clId="{4A0F161F-907B-4B9B-8731-625255C244AF}" dt="2020-11-09T18:54:29.286" v="2603" actId="20577"/>
        <pc:sldMkLst>
          <pc:docMk/>
          <pc:sldMk cId="2397945357" sldId="589"/>
        </pc:sldMkLst>
        <pc:spChg chg="mod">
          <ac:chgData name="Alexander Pashuk" userId="7f413f452a2dee94" providerId="LiveId" clId="{4A0F161F-907B-4B9B-8731-625255C244AF}" dt="2020-11-09T18:54:29.286" v="2603" actId="20577"/>
          <ac:spMkLst>
            <pc:docMk/>
            <pc:sldMk cId="2397945357" sldId="589"/>
            <ac:spMk id="2" creationId="{6386DF97-EF99-42B2-94CC-4E932C4E575C}"/>
          </ac:spMkLst>
        </pc:spChg>
        <pc:spChg chg="mod">
          <ac:chgData name="Alexander Pashuk" userId="7f413f452a2dee94" providerId="LiveId" clId="{4A0F161F-907B-4B9B-8731-625255C244AF}" dt="2020-11-09T18:54:01.320" v="2586" actId="6549"/>
          <ac:spMkLst>
            <pc:docMk/>
            <pc:sldMk cId="2397945357" sldId="589"/>
            <ac:spMk id="3" creationId="{EE5110B7-1E35-4B93-83CF-AF8131357A4C}"/>
          </ac:spMkLst>
        </pc:spChg>
      </pc:sldChg>
      <pc:sldChg chg="del">
        <pc:chgData name="Alexander Pashuk" userId="7f413f452a2dee94" providerId="LiveId" clId="{4A0F161F-907B-4B9B-8731-625255C244AF}" dt="2020-11-09T14:27:04.207" v="52" actId="47"/>
        <pc:sldMkLst>
          <pc:docMk/>
          <pc:sldMk cId="3072826927" sldId="589"/>
        </pc:sldMkLst>
      </pc:sldChg>
      <pc:sldChg chg="del">
        <pc:chgData name="Alexander Pashuk" userId="7f413f452a2dee94" providerId="LiveId" clId="{4A0F161F-907B-4B9B-8731-625255C244AF}" dt="2020-11-09T14:27:04.380" v="53" actId="47"/>
        <pc:sldMkLst>
          <pc:docMk/>
          <pc:sldMk cId="2648915327" sldId="590"/>
        </pc:sldMkLst>
      </pc:sldChg>
      <pc:sldChg chg="modSp add mod">
        <pc:chgData name="Alexander Pashuk" userId="7f413f452a2dee94" providerId="LiveId" clId="{4A0F161F-907B-4B9B-8731-625255C244AF}" dt="2020-11-09T15:36:25.067" v="1317" actId="14100"/>
        <pc:sldMkLst>
          <pc:docMk/>
          <pc:sldMk cId="3719111960" sldId="590"/>
        </pc:sldMkLst>
        <pc:spChg chg="mod">
          <ac:chgData name="Alexander Pashuk" userId="7f413f452a2dee94" providerId="LiveId" clId="{4A0F161F-907B-4B9B-8731-625255C244AF}" dt="2020-11-09T15:36:25.067" v="1317" actId="14100"/>
          <ac:spMkLst>
            <pc:docMk/>
            <pc:sldMk cId="3719111960" sldId="590"/>
            <ac:spMk id="3" creationId="{00E2BDB4-AD93-48C6-B951-791545C663AC}"/>
          </ac:spMkLst>
        </pc:spChg>
      </pc:sldChg>
      <pc:sldChg chg="del">
        <pc:chgData name="Alexander Pashuk" userId="7f413f452a2dee94" providerId="LiveId" clId="{4A0F161F-907B-4B9B-8731-625255C244AF}" dt="2020-11-09T14:27:04.515" v="54" actId="47"/>
        <pc:sldMkLst>
          <pc:docMk/>
          <pc:sldMk cId="839375817" sldId="591"/>
        </pc:sldMkLst>
      </pc:sldChg>
      <pc:sldChg chg="modSp new mod">
        <pc:chgData name="Alexander Pashuk" userId="7f413f452a2dee94" providerId="LiveId" clId="{4A0F161F-907B-4B9B-8731-625255C244AF}" dt="2020-11-09T16:01:00.922" v="2228" actId="20577"/>
        <pc:sldMkLst>
          <pc:docMk/>
          <pc:sldMk cId="2428202058" sldId="591"/>
        </pc:sldMkLst>
        <pc:spChg chg="mod">
          <ac:chgData name="Alexander Pashuk" userId="7f413f452a2dee94" providerId="LiveId" clId="{4A0F161F-907B-4B9B-8731-625255C244AF}" dt="2020-11-09T15:59:24.512" v="2129" actId="122"/>
          <ac:spMkLst>
            <pc:docMk/>
            <pc:sldMk cId="2428202058" sldId="591"/>
            <ac:spMk id="2" creationId="{3E70F9B3-81A8-4106-BEB4-ED2A7C3C5AE2}"/>
          </ac:spMkLst>
        </pc:spChg>
        <pc:spChg chg="mod">
          <ac:chgData name="Alexander Pashuk" userId="7f413f452a2dee94" providerId="LiveId" clId="{4A0F161F-907B-4B9B-8731-625255C244AF}" dt="2020-11-09T16:01:00.922" v="2228" actId="20577"/>
          <ac:spMkLst>
            <pc:docMk/>
            <pc:sldMk cId="2428202058" sldId="591"/>
            <ac:spMk id="3" creationId="{CFBB5703-33D4-4D60-8365-B896A687323C}"/>
          </ac:spMkLst>
        </pc:spChg>
      </pc:sldChg>
      <pc:sldChg chg="del">
        <pc:chgData name="Alexander Pashuk" userId="7f413f452a2dee94" providerId="LiveId" clId="{4A0F161F-907B-4B9B-8731-625255C244AF}" dt="2020-11-09T14:27:04.650" v="55" actId="47"/>
        <pc:sldMkLst>
          <pc:docMk/>
          <pc:sldMk cId="2520831700" sldId="592"/>
        </pc:sldMkLst>
      </pc:sldChg>
      <pc:sldChg chg="modSp new mod">
        <pc:chgData name="Alexander Pashuk" userId="7f413f452a2dee94" providerId="LiveId" clId="{4A0F161F-907B-4B9B-8731-625255C244AF}" dt="2020-11-09T16:09:12.367" v="2324" actId="20577"/>
        <pc:sldMkLst>
          <pc:docMk/>
          <pc:sldMk cId="4234502774" sldId="592"/>
        </pc:sldMkLst>
        <pc:spChg chg="mod">
          <ac:chgData name="Alexander Pashuk" userId="7f413f452a2dee94" providerId="LiveId" clId="{4A0F161F-907B-4B9B-8731-625255C244AF}" dt="2020-11-09T16:02:59.117" v="2289"/>
          <ac:spMkLst>
            <pc:docMk/>
            <pc:sldMk cId="4234502774" sldId="592"/>
            <ac:spMk id="2" creationId="{B795DF0A-CFB1-4D6B-9E71-0543C2FD7EEF}"/>
          </ac:spMkLst>
        </pc:spChg>
        <pc:spChg chg="mod">
          <ac:chgData name="Alexander Pashuk" userId="7f413f452a2dee94" providerId="LiveId" clId="{4A0F161F-907B-4B9B-8731-625255C244AF}" dt="2020-11-09T16:09:12.367" v="2324" actId="20577"/>
          <ac:spMkLst>
            <pc:docMk/>
            <pc:sldMk cId="4234502774" sldId="592"/>
            <ac:spMk id="3" creationId="{89A8CFAD-E160-45E8-A999-96D9F011B117}"/>
          </ac:spMkLst>
        </pc:spChg>
      </pc:sldChg>
      <pc:sldChg chg="modSp new mod">
        <pc:chgData name="Alexander Pashuk" userId="7f413f452a2dee94" providerId="LiveId" clId="{4A0F161F-907B-4B9B-8731-625255C244AF}" dt="2020-11-09T16:12:17.652" v="2491" actId="20577"/>
        <pc:sldMkLst>
          <pc:docMk/>
          <pc:sldMk cId="348427607" sldId="593"/>
        </pc:sldMkLst>
        <pc:spChg chg="mod">
          <ac:chgData name="Alexander Pashuk" userId="7f413f452a2dee94" providerId="LiveId" clId="{4A0F161F-907B-4B9B-8731-625255C244AF}" dt="2020-11-09T16:10:11.055" v="2348" actId="122"/>
          <ac:spMkLst>
            <pc:docMk/>
            <pc:sldMk cId="348427607" sldId="593"/>
            <ac:spMk id="2" creationId="{0966EE01-F2A2-4E82-8106-20E27BAEDCAC}"/>
          </ac:spMkLst>
        </pc:spChg>
        <pc:spChg chg="mod">
          <ac:chgData name="Alexander Pashuk" userId="7f413f452a2dee94" providerId="LiveId" clId="{4A0F161F-907B-4B9B-8731-625255C244AF}" dt="2020-11-09T16:12:17.652" v="2491" actId="20577"/>
          <ac:spMkLst>
            <pc:docMk/>
            <pc:sldMk cId="348427607" sldId="593"/>
            <ac:spMk id="3" creationId="{EC5A2F31-123E-4FD3-93A5-CB7BEAEC90DC}"/>
          </ac:spMkLst>
        </pc:spChg>
      </pc:sldChg>
      <pc:sldChg chg="del">
        <pc:chgData name="Alexander Pashuk" userId="7f413f452a2dee94" providerId="LiveId" clId="{4A0F161F-907B-4B9B-8731-625255C244AF}" dt="2020-11-09T14:27:04.908" v="57" actId="47"/>
        <pc:sldMkLst>
          <pc:docMk/>
          <pc:sldMk cId="3131499739" sldId="593"/>
        </pc:sldMkLst>
      </pc:sldChg>
      <pc:sldChg chg="del">
        <pc:chgData name="Alexander Pashuk" userId="7f413f452a2dee94" providerId="LiveId" clId="{4A0F161F-907B-4B9B-8731-625255C244AF}" dt="2020-11-09T14:27:05.168" v="59" actId="47"/>
        <pc:sldMkLst>
          <pc:docMk/>
          <pc:sldMk cId="1685168962" sldId="594"/>
        </pc:sldMkLst>
      </pc:sldChg>
      <pc:sldChg chg="modSp new mod">
        <pc:chgData name="Alexander Pashuk" userId="7f413f452a2dee94" providerId="LiveId" clId="{4A0F161F-907B-4B9B-8731-625255C244AF}" dt="2020-11-09T18:51:35.145" v="2545" actId="27636"/>
        <pc:sldMkLst>
          <pc:docMk/>
          <pc:sldMk cId="4072320161" sldId="594"/>
        </pc:sldMkLst>
        <pc:spChg chg="mod">
          <ac:chgData name="Alexander Pashuk" userId="7f413f452a2dee94" providerId="LiveId" clId="{4A0F161F-907B-4B9B-8731-625255C244AF}" dt="2020-11-09T18:50:38.766" v="2502" actId="122"/>
          <ac:spMkLst>
            <pc:docMk/>
            <pc:sldMk cId="4072320161" sldId="594"/>
            <ac:spMk id="2" creationId="{EE5F1CE8-195B-4B5F-AA5D-EA1DD7EBFA63}"/>
          </ac:spMkLst>
        </pc:spChg>
        <pc:spChg chg="mod">
          <ac:chgData name="Alexander Pashuk" userId="7f413f452a2dee94" providerId="LiveId" clId="{4A0F161F-907B-4B9B-8731-625255C244AF}" dt="2020-11-09T18:51:35.145" v="2545" actId="27636"/>
          <ac:spMkLst>
            <pc:docMk/>
            <pc:sldMk cId="4072320161" sldId="594"/>
            <ac:spMk id="3" creationId="{0BCB4287-F1F4-433D-8D22-6C3DE980D78B}"/>
          </ac:spMkLst>
        </pc:spChg>
      </pc:sldChg>
      <pc:sldChg chg="modSp new mod">
        <pc:chgData name="Alexander Pashuk" userId="7f413f452a2dee94" providerId="LiveId" clId="{4A0F161F-907B-4B9B-8731-625255C244AF}" dt="2020-11-09T18:56:47.570" v="2680" actId="20577"/>
        <pc:sldMkLst>
          <pc:docMk/>
          <pc:sldMk cId="701644715" sldId="595"/>
        </pc:sldMkLst>
        <pc:spChg chg="mod">
          <ac:chgData name="Alexander Pashuk" userId="7f413f452a2dee94" providerId="LiveId" clId="{4A0F161F-907B-4B9B-8731-625255C244AF}" dt="2020-11-09T18:56:31.815" v="2650" actId="122"/>
          <ac:spMkLst>
            <pc:docMk/>
            <pc:sldMk cId="701644715" sldId="595"/>
            <ac:spMk id="2" creationId="{6914C0E4-EE43-4FCB-92CD-D7C75BD13702}"/>
          </ac:spMkLst>
        </pc:spChg>
        <pc:spChg chg="mod">
          <ac:chgData name="Alexander Pashuk" userId="7f413f452a2dee94" providerId="LiveId" clId="{4A0F161F-907B-4B9B-8731-625255C244AF}" dt="2020-11-09T18:56:47.570" v="2680" actId="20577"/>
          <ac:spMkLst>
            <pc:docMk/>
            <pc:sldMk cId="701644715" sldId="595"/>
            <ac:spMk id="3" creationId="{8E287969-CD15-494F-8F3B-74E715689DDC}"/>
          </ac:spMkLst>
        </pc:spChg>
      </pc:sldChg>
      <pc:sldChg chg="del">
        <pc:chgData name="Alexander Pashuk" userId="7f413f452a2dee94" providerId="LiveId" clId="{4A0F161F-907B-4B9B-8731-625255C244AF}" dt="2020-11-09T14:27:05.438" v="60" actId="47"/>
        <pc:sldMkLst>
          <pc:docMk/>
          <pc:sldMk cId="3351265365" sldId="595"/>
        </pc:sldMkLst>
      </pc:sldChg>
      <pc:sldChg chg="del">
        <pc:chgData name="Alexander Pashuk" userId="7f413f452a2dee94" providerId="LiveId" clId="{4A0F161F-907B-4B9B-8731-625255C244AF}" dt="2020-11-09T14:27:05.574" v="61" actId="47"/>
        <pc:sldMkLst>
          <pc:docMk/>
          <pc:sldMk cId="2228119848" sldId="596"/>
        </pc:sldMkLst>
      </pc:sldChg>
      <pc:sldChg chg="modSp new mod">
        <pc:chgData name="Alexander Pashuk" userId="7f413f452a2dee94" providerId="LiveId" clId="{4A0F161F-907B-4B9B-8731-625255C244AF}" dt="2020-11-09T19:00:47.003" v="2737" actId="27636"/>
        <pc:sldMkLst>
          <pc:docMk/>
          <pc:sldMk cId="2512864315" sldId="596"/>
        </pc:sldMkLst>
        <pc:spChg chg="mod">
          <ac:chgData name="Alexander Pashuk" userId="7f413f452a2dee94" providerId="LiveId" clId="{4A0F161F-907B-4B9B-8731-625255C244AF}" dt="2020-11-09T18:59:59.726" v="2687" actId="122"/>
          <ac:spMkLst>
            <pc:docMk/>
            <pc:sldMk cId="2512864315" sldId="596"/>
            <ac:spMk id="2" creationId="{4987E384-011E-4663-8BE4-BF968B03FB4A}"/>
          </ac:spMkLst>
        </pc:spChg>
        <pc:spChg chg="mod">
          <ac:chgData name="Alexander Pashuk" userId="7f413f452a2dee94" providerId="LiveId" clId="{4A0F161F-907B-4B9B-8731-625255C244AF}" dt="2020-11-09T19:00:47.003" v="2737" actId="27636"/>
          <ac:spMkLst>
            <pc:docMk/>
            <pc:sldMk cId="2512864315" sldId="596"/>
            <ac:spMk id="3" creationId="{E66C0C70-D60A-4B15-8A75-010022543C42}"/>
          </ac:spMkLst>
        </pc:spChg>
      </pc:sldChg>
      <pc:sldChg chg="modSp new mod">
        <pc:chgData name="Alexander Pashuk" userId="7f413f452a2dee94" providerId="LiveId" clId="{4A0F161F-907B-4B9B-8731-625255C244AF}" dt="2020-11-09T19:36:37.186" v="3160" actId="113"/>
        <pc:sldMkLst>
          <pc:docMk/>
          <pc:sldMk cId="961059109" sldId="597"/>
        </pc:sldMkLst>
        <pc:spChg chg="mod">
          <ac:chgData name="Alexander Pashuk" userId="7f413f452a2dee94" providerId="LiveId" clId="{4A0F161F-907B-4B9B-8731-625255C244AF}" dt="2020-11-09T19:34:16.042" v="3078" actId="122"/>
          <ac:spMkLst>
            <pc:docMk/>
            <pc:sldMk cId="961059109" sldId="597"/>
            <ac:spMk id="2" creationId="{85C29B73-456E-4F06-AA1C-49795F981E4E}"/>
          </ac:spMkLst>
        </pc:spChg>
        <pc:spChg chg="mod">
          <ac:chgData name="Alexander Pashuk" userId="7f413f452a2dee94" providerId="LiveId" clId="{4A0F161F-907B-4B9B-8731-625255C244AF}" dt="2020-11-09T19:36:37.186" v="3160" actId="113"/>
          <ac:spMkLst>
            <pc:docMk/>
            <pc:sldMk cId="961059109" sldId="597"/>
            <ac:spMk id="3" creationId="{003D7489-F91B-48E8-9482-C4FF87A4B797}"/>
          </ac:spMkLst>
        </pc:spChg>
      </pc:sldChg>
      <pc:sldChg chg="del">
        <pc:chgData name="Alexander Pashuk" userId="7f413f452a2dee94" providerId="LiveId" clId="{4A0F161F-907B-4B9B-8731-625255C244AF}" dt="2020-11-09T14:27:05.714" v="62" actId="47"/>
        <pc:sldMkLst>
          <pc:docMk/>
          <pc:sldMk cId="3458187271" sldId="597"/>
        </pc:sldMkLst>
      </pc:sldChg>
      <pc:sldChg chg="modSp new mod">
        <pc:chgData name="Alexander Pashuk" userId="7f413f452a2dee94" providerId="LiveId" clId="{4A0F161F-907B-4B9B-8731-625255C244AF}" dt="2020-11-09T19:42:08.188" v="3517" actId="20577"/>
        <pc:sldMkLst>
          <pc:docMk/>
          <pc:sldMk cId="215244286" sldId="598"/>
        </pc:sldMkLst>
        <pc:spChg chg="mod">
          <ac:chgData name="Alexander Pashuk" userId="7f413f452a2dee94" providerId="LiveId" clId="{4A0F161F-907B-4B9B-8731-625255C244AF}" dt="2020-11-09T19:36:47.965" v="3199" actId="122"/>
          <ac:spMkLst>
            <pc:docMk/>
            <pc:sldMk cId="215244286" sldId="598"/>
            <ac:spMk id="2" creationId="{4D2E50D0-D829-43C1-82E1-43EBEFD7FBE2}"/>
          </ac:spMkLst>
        </pc:spChg>
        <pc:spChg chg="mod">
          <ac:chgData name="Alexander Pashuk" userId="7f413f452a2dee94" providerId="LiveId" clId="{4A0F161F-907B-4B9B-8731-625255C244AF}" dt="2020-11-09T19:42:08.188" v="3517" actId="20577"/>
          <ac:spMkLst>
            <pc:docMk/>
            <pc:sldMk cId="215244286" sldId="598"/>
            <ac:spMk id="3" creationId="{E50DD4FE-7C49-46D3-9EF7-73FA4791FA47}"/>
          </ac:spMkLst>
        </pc:spChg>
      </pc:sldChg>
      <pc:sldChg chg="del">
        <pc:chgData name="Alexander Pashuk" userId="7f413f452a2dee94" providerId="LiveId" clId="{4A0F161F-907B-4B9B-8731-625255C244AF}" dt="2020-11-09T14:27:05.849" v="63" actId="47"/>
        <pc:sldMkLst>
          <pc:docMk/>
          <pc:sldMk cId="1045702354" sldId="598"/>
        </pc:sldMkLst>
      </pc:sldChg>
      <pc:sldChg chg="modSp new mod">
        <pc:chgData name="Alexander Pashuk" userId="7f413f452a2dee94" providerId="LiveId" clId="{4A0F161F-907B-4B9B-8731-625255C244AF}" dt="2020-11-09T19:40:45.698" v="3423" actId="20577"/>
        <pc:sldMkLst>
          <pc:docMk/>
          <pc:sldMk cId="119390524" sldId="599"/>
        </pc:sldMkLst>
        <pc:spChg chg="mod">
          <ac:chgData name="Alexander Pashuk" userId="7f413f452a2dee94" providerId="LiveId" clId="{4A0F161F-907B-4B9B-8731-625255C244AF}" dt="2020-11-09T19:38:58.840" v="3302" actId="122"/>
          <ac:spMkLst>
            <pc:docMk/>
            <pc:sldMk cId="119390524" sldId="599"/>
            <ac:spMk id="2" creationId="{71520D36-B044-4774-B5BC-267F56A72E7D}"/>
          </ac:spMkLst>
        </pc:spChg>
        <pc:spChg chg="mod">
          <ac:chgData name="Alexander Pashuk" userId="7f413f452a2dee94" providerId="LiveId" clId="{4A0F161F-907B-4B9B-8731-625255C244AF}" dt="2020-11-09T19:40:45.698" v="3423" actId="20577"/>
          <ac:spMkLst>
            <pc:docMk/>
            <pc:sldMk cId="119390524" sldId="599"/>
            <ac:spMk id="3" creationId="{4629A07A-A1B5-48AD-AEE5-17262C75E79A}"/>
          </ac:spMkLst>
        </pc:spChg>
      </pc:sldChg>
      <pc:sldChg chg="del">
        <pc:chgData name="Alexander Pashuk" userId="7f413f452a2dee94" providerId="LiveId" clId="{4A0F161F-907B-4B9B-8731-625255C244AF}" dt="2020-11-09T14:27:07.469" v="64" actId="47"/>
        <pc:sldMkLst>
          <pc:docMk/>
          <pc:sldMk cId="1045394378" sldId="599"/>
        </pc:sldMkLst>
      </pc:sldChg>
      <pc:sldChg chg="modSp new mod">
        <pc:chgData name="Alexander Pashuk" userId="7f413f452a2dee94" providerId="LiveId" clId="{4A0F161F-907B-4B9B-8731-625255C244AF}" dt="2020-11-09T19:42:53.266" v="3596" actId="2711"/>
        <pc:sldMkLst>
          <pc:docMk/>
          <pc:sldMk cId="138194241" sldId="600"/>
        </pc:sldMkLst>
        <pc:spChg chg="mod">
          <ac:chgData name="Alexander Pashuk" userId="7f413f452a2dee94" providerId="LiveId" clId="{4A0F161F-907B-4B9B-8731-625255C244AF}" dt="2020-11-09T19:40:56.036" v="3449" actId="122"/>
          <ac:spMkLst>
            <pc:docMk/>
            <pc:sldMk cId="138194241" sldId="600"/>
            <ac:spMk id="2" creationId="{FC8C0DE1-D64D-4E2D-B91C-75ADF10244F3}"/>
          </ac:spMkLst>
        </pc:spChg>
        <pc:spChg chg="mod">
          <ac:chgData name="Alexander Pashuk" userId="7f413f452a2dee94" providerId="LiveId" clId="{4A0F161F-907B-4B9B-8731-625255C244AF}" dt="2020-11-09T19:42:53.266" v="3596" actId="2711"/>
          <ac:spMkLst>
            <pc:docMk/>
            <pc:sldMk cId="138194241" sldId="600"/>
            <ac:spMk id="3" creationId="{A184C572-C385-4632-8A56-9462DB6EAA89}"/>
          </ac:spMkLst>
        </pc:spChg>
      </pc:sldChg>
      <pc:sldChg chg="del">
        <pc:chgData name="Alexander Pashuk" userId="7f413f452a2dee94" providerId="LiveId" clId="{4A0F161F-907B-4B9B-8731-625255C244AF}" dt="2020-11-09T14:27:07.645" v="65" actId="47"/>
        <pc:sldMkLst>
          <pc:docMk/>
          <pc:sldMk cId="3511843098" sldId="600"/>
        </pc:sldMkLst>
      </pc:sldChg>
      <pc:sldChg chg="modSp new mod">
        <pc:chgData name="Alexander Pashuk" userId="7f413f452a2dee94" providerId="LiveId" clId="{4A0F161F-907B-4B9B-8731-625255C244AF}" dt="2020-11-09T19:45:26.111" v="3771" actId="27636"/>
        <pc:sldMkLst>
          <pc:docMk/>
          <pc:sldMk cId="2257234504" sldId="601"/>
        </pc:sldMkLst>
        <pc:spChg chg="mod">
          <ac:chgData name="Alexander Pashuk" userId="7f413f452a2dee94" providerId="LiveId" clId="{4A0F161F-907B-4B9B-8731-625255C244AF}" dt="2020-11-09T19:43:24.713" v="3634" actId="122"/>
          <ac:spMkLst>
            <pc:docMk/>
            <pc:sldMk cId="2257234504" sldId="601"/>
            <ac:spMk id="2" creationId="{C9CDD72F-F39E-4569-B085-4812684B79B9}"/>
          </ac:spMkLst>
        </pc:spChg>
        <pc:spChg chg="mod">
          <ac:chgData name="Alexander Pashuk" userId="7f413f452a2dee94" providerId="LiveId" clId="{4A0F161F-907B-4B9B-8731-625255C244AF}" dt="2020-11-09T19:45:26.111" v="3771" actId="27636"/>
          <ac:spMkLst>
            <pc:docMk/>
            <pc:sldMk cId="2257234504" sldId="601"/>
            <ac:spMk id="3" creationId="{7975FDC7-523D-49F9-BE03-8153A9473A26}"/>
          </ac:spMkLst>
        </pc:spChg>
      </pc:sldChg>
      <pc:sldChg chg="del">
        <pc:chgData name="Alexander Pashuk" userId="7f413f452a2dee94" providerId="LiveId" clId="{4A0F161F-907B-4B9B-8731-625255C244AF}" dt="2020-11-09T14:27:04.772" v="56" actId="47"/>
        <pc:sldMkLst>
          <pc:docMk/>
          <pc:sldMk cId="2779636454" sldId="601"/>
        </pc:sldMkLst>
      </pc:sldChg>
      <pc:sldChg chg="modSp new mod">
        <pc:chgData name="Alexander Pashuk" userId="7f413f452a2dee94" providerId="LiveId" clId="{4A0F161F-907B-4B9B-8731-625255C244AF}" dt="2020-11-09T19:47:53.086" v="3839" actId="12"/>
        <pc:sldMkLst>
          <pc:docMk/>
          <pc:sldMk cId="219370164" sldId="602"/>
        </pc:sldMkLst>
        <pc:spChg chg="mod">
          <ac:chgData name="Alexander Pashuk" userId="7f413f452a2dee94" providerId="LiveId" clId="{4A0F161F-907B-4B9B-8731-625255C244AF}" dt="2020-11-09T19:46:06.287" v="3796" actId="122"/>
          <ac:spMkLst>
            <pc:docMk/>
            <pc:sldMk cId="219370164" sldId="602"/>
            <ac:spMk id="2" creationId="{8C72AB8C-46BA-4B66-8EB1-3BF5D431D0D4}"/>
          </ac:spMkLst>
        </pc:spChg>
        <pc:spChg chg="mod">
          <ac:chgData name="Alexander Pashuk" userId="7f413f452a2dee94" providerId="LiveId" clId="{4A0F161F-907B-4B9B-8731-625255C244AF}" dt="2020-11-09T19:47:53.086" v="3839" actId="12"/>
          <ac:spMkLst>
            <pc:docMk/>
            <pc:sldMk cId="219370164" sldId="602"/>
            <ac:spMk id="3" creationId="{9DCC2246-FA8F-4D3D-9852-56B05A461578}"/>
          </ac:spMkLst>
        </pc:spChg>
      </pc:sldChg>
      <pc:sldChg chg="del">
        <pc:chgData name="Alexander Pashuk" userId="7f413f452a2dee94" providerId="LiveId" clId="{4A0F161F-907B-4B9B-8731-625255C244AF}" dt="2020-11-09T14:27:05.030" v="58" actId="47"/>
        <pc:sldMkLst>
          <pc:docMk/>
          <pc:sldMk cId="2393246284" sldId="602"/>
        </pc:sldMkLst>
      </pc:sldChg>
      <pc:sldChg chg="modSp new mod">
        <pc:chgData name="Alexander Pashuk" userId="7f413f452a2dee94" providerId="LiveId" clId="{4A0F161F-907B-4B9B-8731-625255C244AF}" dt="2020-11-09T20:08:20.286" v="4243" actId="20577"/>
        <pc:sldMkLst>
          <pc:docMk/>
          <pc:sldMk cId="1022430258" sldId="603"/>
        </pc:sldMkLst>
        <pc:spChg chg="mod">
          <ac:chgData name="Alexander Pashuk" userId="7f413f452a2dee94" providerId="LiveId" clId="{4A0F161F-907B-4B9B-8731-625255C244AF}" dt="2020-11-09T20:08:20.286" v="4243" actId="20577"/>
          <ac:spMkLst>
            <pc:docMk/>
            <pc:sldMk cId="1022430258" sldId="603"/>
            <ac:spMk id="2" creationId="{18E6E031-1176-47F7-BC58-2ADB848848BE}"/>
          </ac:spMkLst>
        </pc:spChg>
        <pc:spChg chg="mod">
          <ac:chgData name="Alexander Pashuk" userId="7f413f452a2dee94" providerId="LiveId" clId="{4A0F161F-907B-4B9B-8731-625255C244AF}" dt="2020-11-09T19:59:35.389" v="3939" actId="404"/>
          <ac:spMkLst>
            <pc:docMk/>
            <pc:sldMk cId="1022430258" sldId="603"/>
            <ac:spMk id="3" creationId="{83A47153-5A9C-4782-AF3B-730EF61DBE39}"/>
          </ac:spMkLst>
        </pc:spChg>
      </pc:sldChg>
      <pc:sldChg chg="del">
        <pc:chgData name="Alexander Pashuk" userId="7f413f452a2dee94" providerId="LiveId" clId="{4A0F161F-907B-4B9B-8731-625255C244AF}" dt="2020-11-09T14:27:07.782" v="66" actId="47"/>
        <pc:sldMkLst>
          <pc:docMk/>
          <pc:sldMk cId="3518625566" sldId="603"/>
        </pc:sldMkLst>
      </pc:sldChg>
      <pc:sldChg chg="modSp new mod ord">
        <pc:chgData name="Alexander Pashuk" userId="7f413f452a2dee94" providerId="LiveId" clId="{4A0F161F-907B-4B9B-8731-625255C244AF}" dt="2020-11-09T20:08:12.067" v="4232" actId="20577"/>
        <pc:sldMkLst>
          <pc:docMk/>
          <pc:sldMk cId="638167856" sldId="604"/>
        </pc:sldMkLst>
        <pc:spChg chg="mod">
          <ac:chgData name="Alexander Pashuk" userId="7f413f452a2dee94" providerId="LiveId" clId="{4A0F161F-907B-4B9B-8731-625255C244AF}" dt="2020-11-09T20:08:12.067" v="4232" actId="20577"/>
          <ac:spMkLst>
            <pc:docMk/>
            <pc:sldMk cId="638167856" sldId="604"/>
            <ac:spMk id="2" creationId="{02B9A659-9F05-4149-84F1-F64C0E394E21}"/>
          </ac:spMkLst>
        </pc:spChg>
        <pc:spChg chg="mod">
          <ac:chgData name="Alexander Pashuk" userId="7f413f452a2dee94" providerId="LiveId" clId="{4A0F161F-907B-4B9B-8731-625255C244AF}" dt="2020-11-09T20:01:10.802" v="3997" actId="20577"/>
          <ac:spMkLst>
            <pc:docMk/>
            <pc:sldMk cId="638167856" sldId="604"/>
            <ac:spMk id="3" creationId="{273085F9-B0E7-4613-9656-5B0463EECDCA}"/>
          </ac:spMkLst>
        </pc:spChg>
      </pc:sldChg>
      <pc:sldChg chg="del">
        <pc:chgData name="Alexander Pashuk" userId="7f413f452a2dee94" providerId="LiveId" clId="{4A0F161F-907B-4B9B-8731-625255C244AF}" dt="2020-11-09T14:27:07.926" v="67" actId="47"/>
        <pc:sldMkLst>
          <pc:docMk/>
          <pc:sldMk cId="2359295377" sldId="604"/>
        </pc:sldMkLst>
      </pc:sldChg>
      <pc:sldChg chg="del">
        <pc:chgData name="Alexander Pashuk" userId="7f413f452a2dee94" providerId="LiveId" clId="{4A0F161F-907B-4B9B-8731-625255C244AF}" dt="2020-11-09T14:27:08.052" v="68" actId="47"/>
        <pc:sldMkLst>
          <pc:docMk/>
          <pc:sldMk cId="1538193266" sldId="605"/>
        </pc:sldMkLst>
      </pc:sldChg>
      <pc:sldChg chg="addSp delSp modSp new mod">
        <pc:chgData name="Alexander Pashuk" userId="7f413f452a2dee94" providerId="LiveId" clId="{4A0F161F-907B-4B9B-8731-625255C244AF}" dt="2020-11-09T20:11:35.765" v="4462" actId="27636"/>
        <pc:sldMkLst>
          <pc:docMk/>
          <pc:sldMk cId="2113915743" sldId="605"/>
        </pc:sldMkLst>
        <pc:spChg chg="mod">
          <ac:chgData name="Alexander Pashuk" userId="7f413f452a2dee94" providerId="LiveId" clId="{4A0F161F-907B-4B9B-8731-625255C244AF}" dt="2020-11-09T20:02:51.309" v="4099" actId="122"/>
          <ac:spMkLst>
            <pc:docMk/>
            <pc:sldMk cId="2113915743" sldId="605"/>
            <ac:spMk id="2" creationId="{41B4B813-C7E4-409E-8664-496AE014E62E}"/>
          </ac:spMkLst>
        </pc:spChg>
        <pc:spChg chg="mod">
          <ac:chgData name="Alexander Pashuk" userId="7f413f452a2dee94" providerId="LiveId" clId="{4A0F161F-907B-4B9B-8731-625255C244AF}" dt="2020-11-09T20:11:35.765" v="4462" actId="27636"/>
          <ac:spMkLst>
            <pc:docMk/>
            <pc:sldMk cId="2113915743" sldId="605"/>
            <ac:spMk id="3" creationId="{B5BF8C3F-6FEA-4A73-8081-79A41DF6B28C}"/>
          </ac:spMkLst>
        </pc:spChg>
        <pc:spChg chg="add del mod">
          <ac:chgData name="Alexander Pashuk" userId="7f413f452a2dee94" providerId="LiveId" clId="{4A0F161F-907B-4B9B-8731-625255C244AF}" dt="2020-11-09T20:05:02.279" v="4127"/>
          <ac:spMkLst>
            <pc:docMk/>
            <pc:sldMk cId="2113915743" sldId="605"/>
            <ac:spMk id="5" creationId="{44171A03-8A06-4CDF-9261-73C707542BA7}"/>
          </ac:spMkLst>
        </pc:spChg>
        <pc:graphicFrameChg chg="add del mod">
          <ac:chgData name="Alexander Pashuk" userId="7f413f452a2dee94" providerId="LiveId" clId="{4A0F161F-907B-4B9B-8731-625255C244AF}" dt="2020-11-09T20:05:02.279" v="4127"/>
          <ac:graphicFrameMkLst>
            <pc:docMk/>
            <pc:sldMk cId="2113915743" sldId="605"/>
            <ac:graphicFrameMk id="4" creationId="{F7436CC6-C2A2-47D9-82CC-E93EFB0B27AE}"/>
          </ac:graphicFrameMkLst>
        </pc:graphicFrameChg>
      </pc:sldChg>
      <pc:sldChg chg="del">
        <pc:chgData name="Alexander Pashuk" userId="7f413f452a2dee94" providerId="LiveId" clId="{4A0F161F-907B-4B9B-8731-625255C244AF}" dt="2020-11-09T14:27:08.175" v="69" actId="47"/>
        <pc:sldMkLst>
          <pc:docMk/>
          <pc:sldMk cId="118854823" sldId="606"/>
        </pc:sldMkLst>
      </pc:sldChg>
      <pc:sldChg chg="addSp delSp modSp new mod">
        <pc:chgData name="Alexander Pashuk" userId="7f413f452a2dee94" providerId="LiveId" clId="{4A0F161F-907B-4B9B-8731-625255C244AF}" dt="2020-11-09T20:12:06.784" v="4468" actId="27636"/>
        <pc:sldMkLst>
          <pc:docMk/>
          <pc:sldMk cId="3664652583" sldId="606"/>
        </pc:sldMkLst>
        <pc:spChg chg="mod">
          <ac:chgData name="Alexander Pashuk" userId="7f413f452a2dee94" providerId="LiveId" clId="{4A0F161F-907B-4B9B-8731-625255C244AF}" dt="2020-11-09T20:08:30.509" v="4277" actId="122"/>
          <ac:spMkLst>
            <pc:docMk/>
            <pc:sldMk cId="3664652583" sldId="606"/>
            <ac:spMk id="2" creationId="{552D5B39-F646-4F96-BE5A-484A3D9C3408}"/>
          </ac:spMkLst>
        </pc:spChg>
        <pc:spChg chg="mod">
          <ac:chgData name="Alexander Pashuk" userId="7f413f452a2dee94" providerId="LiveId" clId="{4A0F161F-907B-4B9B-8731-625255C244AF}" dt="2020-11-09T20:12:06.784" v="4468" actId="27636"/>
          <ac:spMkLst>
            <pc:docMk/>
            <pc:sldMk cId="3664652583" sldId="606"/>
            <ac:spMk id="3" creationId="{980F9F1E-3A2C-4F41-860D-E53F052D3363}"/>
          </ac:spMkLst>
        </pc:spChg>
        <pc:graphicFrameChg chg="add del mod">
          <ac:chgData name="Alexander Pashuk" userId="7f413f452a2dee94" providerId="LiveId" clId="{4A0F161F-907B-4B9B-8731-625255C244AF}" dt="2020-11-09T20:09:46.780" v="4363"/>
          <ac:graphicFrameMkLst>
            <pc:docMk/>
            <pc:sldMk cId="3664652583" sldId="606"/>
            <ac:graphicFrameMk id="4" creationId="{2C4FEFC6-F849-4591-BAEE-4281E15F7597}"/>
          </ac:graphicFrameMkLst>
        </pc:graphicFrameChg>
      </pc:sldChg>
      <pc:sldChg chg="del">
        <pc:chgData name="Alexander Pashuk" userId="7f413f452a2dee94" providerId="LiveId" clId="{4A0F161F-907B-4B9B-8731-625255C244AF}" dt="2020-11-09T14:27:03.040" v="46" actId="47"/>
        <pc:sldMkLst>
          <pc:docMk/>
          <pc:sldMk cId="82225022" sldId="607"/>
        </pc:sldMkLst>
      </pc:sldChg>
      <pc:sldChg chg="addSp delSp modSp new mod">
        <pc:chgData name="Alexander Pashuk" userId="7f413f452a2dee94" providerId="LiveId" clId="{4A0F161F-907B-4B9B-8731-625255C244AF}" dt="2020-11-09T19:50:21.793" v="3873" actId="1076"/>
        <pc:sldMkLst>
          <pc:docMk/>
          <pc:sldMk cId="1663429528" sldId="607"/>
        </pc:sldMkLst>
        <pc:spChg chg="mod">
          <ac:chgData name="Alexander Pashuk" userId="7f413f452a2dee94" providerId="LiveId" clId="{4A0F161F-907B-4B9B-8731-625255C244AF}" dt="2020-11-09T19:50:10.186" v="3870" actId="122"/>
          <ac:spMkLst>
            <pc:docMk/>
            <pc:sldMk cId="1663429528" sldId="607"/>
            <ac:spMk id="2" creationId="{B1143FD4-E714-4D1D-BA56-C68D0CD9E686}"/>
          </ac:spMkLst>
        </pc:spChg>
        <pc:spChg chg="add del mod">
          <ac:chgData name="Alexander Pashuk" userId="7f413f452a2dee94" providerId="LiveId" clId="{4A0F161F-907B-4B9B-8731-625255C244AF}" dt="2020-11-09T19:50:00.921" v="3844"/>
          <ac:spMkLst>
            <pc:docMk/>
            <pc:sldMk cId="1663429528" sldId="607"/>
            <ac:spMk id="3" creationId="{E8612313-B56D-4CD7-85A4-FA1EC726A2AE}"/>
          </ac:spMkLst>
        </pc:spChg>
        <pc:picChg chg="add del mod">
          <ac:chgData name="Alexander Pashuk" userId="7f413f452a2dee94" providerId="LiveId" clId="{4A0F161F-907B-4B9B-8731-625255C244AF}" dt="2020-11-09T19:50:00.246" v="3842"/>
          <ac:picMkLst>
            <pc:docMk/>
            <pc:sldMk cId="1663429528" sldId="607"/>
            <ac:picMk id="2050" creationId="{4390128C-D6C6-488B-93C2-691B7A1F63C5}"/>
          </ac:picMkLst>
        </pc:picChg>
        <pc:picChg chg="add mod">
          <ac:chgData name="Alexander Pashuk" userId="7f413f452a2dee94" providerId="LiveId" clId="{4A0F161F-907B-4B9B-8731-625255C244AF}" dt="2020-11-09T19:50:21.793" v="3873" actId="1076"/>
          <ac:picMkLst>
            <pc:docMk/>
            <pc:sldMk cId="1663429528" sldId="607"/>
            <ac:picMk id="2052" creationId="{14189AFF-0CB3-426E-8FC9-79B8AB01C331}"/>
          </ac:picMkLst>
        </pc:picChg>
      </pc:sldChg>
      <pc:sldChg chg="modSp add mod">
        <pc:chgData name="Alexander Pashuk" userId="7f413f452a2dee94" providerId="LiveId" clId="{4A0F161F-907B-4B9B-8731-625255C244AF}" dt="2020-11-09T20:08:02.422" v="4230" actId="20577"/>
        <pc:sldMkLst>
          <pc:docMk/>
          <pc:sldMk cId="378709083" sldId="608"/>
        </pc:sldMkLst>
        <pc:spChg chg="mod">
          <ac:chgData name="Alexander Pashuk" userId="7f413f452a2dee94" providerId="LiveId" clId="{4A0F161F-907B-4B9B-8731-625255C244AF}" dt="2020-11-09T20:08:02.422" v="4230" actId="20577"/>
          <ac:spMkLst>
            <pc:docMk/>
            <pc:sldMk cId="378709083" sldId="608"/>
            <ac:spMk id="2" creationId="{02B9A659-9F05-4149-84F1-F64C0E394E21}"/>
          </ac:spMkLst>
        </pc:spChg>
        <pc:spChg chg="mod">
          <ac:chgData name="Alexander Pashuk" userId="7f413f452a2dee94" providerId="LiveId" clId="{4A0F161F-907B-4B9B-8731-625255C244AF}" dt="2020-11-09T20:02:11.433" v="4037" actId="27636"/>
          <ac:spMkLst>
            <pc:docMk/>
            <pc:sldMk cId="378709083" sldId="608"/>
            <ac:spMk id="3" creationId="{273085F9-B0E7-4613-9656-5B0463EECDCA}"/>
          </ac:spMkLst>
        </pc:spChg>
      </pc:sldChg>
      <pc:sldChg chg="del">
        <pc:chgData name="Alexander Pashuk" userId="7f413f452a2dee94" providerId="LiveId" clId="{4A0F161F-907B-4B9B-8731-625255C244AF}" dt="2020-11-09T14:27:08.306" v="70" actId="47"/>
        <pc:sldMkLst>
          <pc:docMk/>
          <pc:sldMk cId="988215527" sldId="608"/>
        </pc:sldMkLst>
      </pc:sldChg>
      <pc:sldChg chg="modSp new mod">
        <pc:chgData name="Alexander Pashuk" userId="7f413f452a2dee94" providerId="LiveId" clId="{4A0F161F-907B-4B9B-8731-625255C244AF}" dt="2020-11-09T20:16:13.374" v="4917" actId="2711"/>
        <pc:sldMkLst>
          <pc:docMk/>
          <pc:sldMk cId="3857761613" sldId="609"/>
        </pc:sldMkLst>
        <pc:spChg chg="mod">
          <ac:chgData name="Alexander Pashuk" userId="7f413f452a2dee94" providerId="LiveId" clId="{4A0F161F-907B-4B9B-8731-625255C244AF}" dt="2020-11-09T20:12:30.573" v="4490" actId="122"/>
          <ac:spMkLst>
            <pc:docMk/>
            <pc:sldMk cId="3857761613" sldId="609"/>
            <ac:spMk id="2" creationId="{4A8C14BC-71BD-4E12-8467-C80F840236A3}"/>
          </ac:spMkLst>
        </pc:spChg>
        <pc:spChg chg="mod">
          <ac:chgData name="Alexander Pashuk" userId="7f413f452a2dee94" providerId="LiveId" clId="{4A0F161F-907B-4B9B-8731-625255C244AF}" dt="2020-11-09T20:16:13.374" v="4917" actId="2711"/>
          <ac:spMkLst>
            <pc:docMk/>
            <pc:sldMk cId="3857761613" sldId="609"/>
            <ac:spMk id="3" creationId="{20A17DE8-500C-4D32-A018-E44C42F679A2}"/>
          </ac:spMkLst>
        </pc:spChg>
      </pc:sldChg>
      <pc:sldChg chg="del">
        <pc:chgData name="Alexander Pashuk" userId="7f413f452a2dee94" providerId="LiveId" clId="{4A0F161F-907B-4B9B-8731-625255C244AF}" dt="2020-11-09T14:27:08.440" v="71" actId="47"/>
        <pc:sldMkLst>
          <pc:docMk/>
          <pc:sldMk cId="4111625959" sldId="609"/>
        </pc:sldMkLst>
      </pc:sldChg>
      <pc:sldChg chg="modSp new mod">
        <pc:chgData name="Alexander Pashuk" userId="7f413f452a2dee94" providerId="LiveId" clId="{4A0F161F-907B-4B9B-8731-625255C244AF}" dt="2020-11-09T20:19:13.044" v="5024" actId="368"/>
        <pc:sldMkLst>
          <pc:docMk/>
          <pc:sldMk cId="515111593" sldId="610"/>
        </pc:sldMkLst>
        <pc:spChg chg="mod">
          <ac:chgData name="Alexander Pashuk" userId="7f413f452a2dee94" providerId="LiveId" clId="{4A0F161F-907B-4B9B-8731-625255C244AF}" dt="2020-11-09T20:16:21.394" v="4941" actId="122"/>
          <ac:spMkLst>
            <pc:docMk/>
            <pc:sldMk cId="515111593" sldId="610"/>
            <ac:spMk id="2" creationId="{DAEFE289-0D3A-4999-A520-E52F37D69639}"/>
          </ac:spMkLst>
        </pc:spChg>
        <pc:spChg chg="mod">
          <ac:chgData name="Alexander Pashuk" userId="7f413f452a2dee94" providerId="LiveId" clId="{4A0F161F-907B-4B9B-8731-625255C244AF}" dt="2020-11-09T20:19:13.044" v="5024" actId="368"/>
          <ac:spMkLst>
            <pc:docMk/>
            <pc:sldMk cId="515111593" sldId="610"/>
            <ac:spMk id="3" creationId="{889980BE-7B4C-4611-938A-978F3D598B13}"/>
          </ac:spMkLst>
        </pc:spChg>
      </pc:sldChg>
      <pc:sldChg chg="del">
        <pc:chgData name="Alexander Pashuk" userId="7f413f452a2dee94" providerId="LiveId" clId="{4A0F161F-907B-4B9B-8731-625255C244AF}" dt="2020-11-09T14:27:08.986" v="72" actId="47"/>
        <pc:sldMkLst>
          <pc:docMk/>
          <pc:sldMk cId="2198286826" sldId="610"/>
        </pc:sldMkLst>
      </pc:sldChg>
      <pc:sldChg chg="del">
        <pc:chgData name="Alexander Pashuk" userId="7f413f452a2dee94" providerId="LiveId" clId="{4A0F161F-907B-4B9B-8731-625255C244AF}" dt="2020-11-09T14:27:09.436" v="73" actId="47"/>
        <pc:sldMkLst>
          <pc:docMk/>
          <pc:sldMk cId="505988987" sldId="611"/>
        </pc:sldMkLst>
      </pc:sldChg>
      <pc:sldChg chg="addSp delSp modSp new mod">
        <pc:chgData name="Alexander Pashuk" userId="7f413f452a2dee94" providerId="LiveId" clId="{4A0F161F-907B-4B9B-8731-625255C244AF}" dt="2020-11-09T20:21:04.938" v="5049" actId="1076"/>
        <pc:sldMkLst>
          <pc:docMk/>
          <pc:sldMk cId="4013801345" sldId="611"/>
        </pc:sldMkLst>
        <pc:spChg chg="mod">
          <ac:chgData name="Alexander Pashuk" userId="7f413f452a2dee94" providerId="LiveId" clId="{4A0F161F-907B-4B9B-8731-625255C244AF}" dt="2020-11-09T20:20:50.876" v="5044" actId="122"/>
          <ac:spMkLst>
            <pc:docMk/>
            <pc:sldMk cId="4013801345" sldId="611"/>
            <ac:spMk id="2" creationId="{57B9E157-0BB9-40EA-803C-3A278058A807}"/>
          </ac:spMkLst>
        </pc:spChg>
        <pc:spChg chg="add del mod">
          <ac:chgData name="Alexander Pashuk" userId="7f413f452a2dee94" providerId="LiveId" clId="{4A0F161F-907B-4B9B-8731-625255C244AF}" dt="2020-11-09T20:20:46.341" v="5031"/>
          <ac:spMkLst>
            <pc:docMk/>
            <pc:sldMk cId="4013801345" sldId="611"/>
            <ac:spMk id="3" creationId="{C6A2F06D-BDBC-44DD-8DB3-BB49D1C20EBF}"/>
          </ac:spMkLst>
        </pc:spChg>
        <pc:picChg chg="add del mod">
          <ac:chgData name="Alexander Pashuk" userId="7f413f452a2dee94" providerId="LiveId" clId="{4A0F161F-907B-4B9B-8731-625255C244AF}" dt="2020-11-09T20:20:45.665" v="5029"/>
          <ac:picMkLst>
            <pc:docMk/>
            <pc:sldMk cId="4013801345" sldId="611"/>
            <ac:picMk id="5122" creationId="{9434A5D2-47EF-4A1C-AD7E-80182E0150B7}"/>
          </ac:picMkLst>
        </pc:picChg>
        <pc:picChg chg="add mod">
          <ac:chgData name="Alexander Pashuk" userId="7f413f452a2dee94" providerId="LiveId" clId="{4A0F161F-907B-4B9B-8731-625255C244AF}" dt="2020-11-09T20:21:04.938" v="5049" actId="1076"/>
          <ac:picMkLst>
            <pc:docMk/>
            <pc:sldMk cId="4013801345" sldId="611"/>
            <ac:picMk id="5124" creationId="{50E320AE-FF3F-410F-B4AE-B03643604329}"/>
          </ac:picMkLst>
        </pc:picChg>
      </pc:sldChg>
      <pc:sldChg chg="new del">
        <pc:chgData name="Alexander Pashuk" userId="7f413f452a2dee94" providerId="LiveId" clId="{4A0F161F-907B-4B9B-8731-625255C244AF}" dt="2020-11-09T20:20:16.355" v="5026" actId="47"/>
        <pc:sldMkLst>
          <pc:docMk/>
          <pc:sldMk cId="4121697306" sldId="611"/>
        </pc:sldMkLst>
      </pc:sldChg>
      <pc:sldChg chg="del">
        <pc:chgData name="Alexander Pashuk" userId="7f413f452a2dee94" providerId="LiveId" clId="{4A0F161F-907B-4B9B-8731-625255C244AF}" dt="2020-11-09T14:27:10.333" v="74" actId="47"/>
        <pc:sldMkLst>
          <pc:docMk/>
          <pc:sldMk cId="4027132606" sldId="612"/>
        </pc:sldMkLst>
      </pc:sldChg>
      <pc:sldChg chg="add del">
        <pc:chgData name="Alexander Pashuk" userId="7f413f452a2dee94" providerId="LiveId" clId="{4A0F161F-907B-4B9B-8731-625255C244AF}" dt="2020-11-09T14:27:15.164" v="79" actId="47"/>
        <pc:sldMkLst>
          <pc:docMk/>
          <pc:sldMk cId="2065953320" sldId="613"/>
        </pc:sldMkLst>
      </pc:sldChg>
    </pc:docChg>
  </pc:docChgLst>
  <pc:docChgLst>
    <pc:chgData name="Alexander Pashuk" userId="7f413f452a2dee94" providerId="LiveId" clId="{4D67C2F6-1360-4691-8CC0-BD66446148A8}"/>
    <pc:docChg chg="undo custSel addSld delSld modSld sldOrd">
      <pc:chgData name="Alexander Pashuk" userId="7f413f452a2dee94" providerId="LiveId" clId="{4D67C2F6-1360-4691-8CC0-BD66446148A8}" dt="2020-11-03T04:40:32.245" v="15714" actId="1076"/>
      <pc:docMkLst>
        <pc:docMk/>
      </pc:docMkLst>
      <pc:sldChg chg="modSp mod">
        <pc:chgData name="Alexander Pashuk" userId="7f413f452a2dee94" providerId="LiveId" clId="{4D67C2F6-1360-4691-8CC0-BD66446148A8}" dt="2020-10-25T16:14:29.337" v="293" actId="20577"/>
        <pc:sldMkLst>
          <pc:docMk/>
          <pc:sldMk cId="3545672355" sldId="260"/>
        </pc:sldMkLst>
        <pc:spChg chg="mod">
          <ac:chgData name="Alexander Pashuk" userId="7f413f452a2dee94" providerId="LiveId" clId="{4D67C2F6-1360-4691-8CC0-BD66446148A8}" dt="2020-10-25T16:14:29.337" v="293" actId="20577"/>
          <ac:spMkLst>
            <pc:docMk/>
            <pc:sldMk cId="3545672355" sldId="260"/>
            <ac:spMk id="3" creationId="{300AFC32-F3A9-49A2-896F-19FB15D0E079}"/>
          </ac:spMkLst>
        </pc:spChg>
      </pc:sldChg>
      <pc:sldChg chg="del">
        <pc:chgData name="Alexander Pashuk" userId="7f413f452a2dee94" providerId="LiveId" clId="{4D67C2F6-1360-4691-8CC0-BD66446148A8}" dt="2020-10-25T16:04:26.406" v="75" actId="47"/>
        <pc:sldMkLst>
          <pc:docMk/>
          <pc:sldMk cId="3558505662" sldId="367"/>
        </pc:sldMkLst>
      </pc:sldChg>
      <pc:sldChg chg="del">
        <pc:chgData name="Alexander Pashuk" userId="7f413f452a2dee94" providerId="LiveId" clId="{4D67C2F6-1360-4691-8CC0-BD66446148A8}" dt="2020-10-25T16:04:18.446" v="16" actId="47"/>
        <pc:sldMkLst>
          <pc:docMk/>
          <pc:sldMk cId="2627378658" sldId="370"/>
        </pc:sldMkLst>
      </pc:sldChg>
      <pc:sldChg chg="del">
        <pc:chgData name="Alexander Pashuk" userId="7f413f452a2dee94" providerId="LiveId" clId="{4D67C2F6-1360-4691-8CC0-BD66446148A8}" dt="2020-10-25T16:04:17.686" v="14" actId="47"/>
        <pc:sldMkLst>
          <pc:docMk/>
          <pc:sldMk cId="1439504076" sldId="371"/>
        </pc:sldMkLst>
      </pc:sldChg>
      <pc:sldChg chg="del">
        <pc:chgData name="Alexander Pashuk" userId="7f413f452a2dee94" providerId="LiveId" clId="{4D67C2F6-1360-4691-8CC0-BD66446148A8}" dt="2020-10-25T16:04:18.185" v="15" actId="47"/>
        <pc:sldMkLst>
          <pc:docMk/>
          <pc:sldMk cId="2400791677" sldId="372"/>
        </pc:sldMkLst>
      </pc:sldChg>
      <pc:sldChg chg="del">
        <pc:chgData name="Alexander Pashuk" userId="7f413f452a2dee94" providerId="LiveId" clId="{4D67C2F6-1360-4691-8CC0-BD66446148A8}" dt="2020-10-25T16:04:27.361" v="76" actId="47"/>
        <pc:sldMkLst>
          <pc:docMk/>
          <pc:sldMk cId="1447048179" sldId="427"/>
        </pc:sldMkLst>
      </pc:sldChg>
      <pc:sldChg chg="del">
        <pc:chgData name="Alexander Pashuk" userId="7f413f452a2dee94" providerId="LiveId" clId="{4D67C2F6-1360-4691-8CC0-BD66446148A8}" dt="2020-10-26T17:19:55.037" v="7192" actId="47"/>
        <pc:sldMkLst>
          <pc:docMk/>
          <pc:sldMk cId="92740623" sldId="433"/>
        </pc:sldMkLst>
      </pc:sldChg>
      <pc:sldChg chg="addSp delSp modSp mod">
        <pc:chgData name="Alexander Pashuk" userId="7f413f452a2dee94" providerId="LiveId" clId="{4D67C2F6-1360-4691-8CC0-BD66446148A8}" dt="2020-11-02T17:24:11.137" v="7198" actId="1076"/>
        <pc:sldMkLst>
          <pc:docMk/>
          <pc:sldMk cId="2170472667" sldId="436"/>
        </pc:sldMkLst>
        <pc:spChg chg="add del mod">
          <ac:chgData name="Alexander Pashuk" userId="7f413f452a2dee94" providerId="LiveId" clId="{4D67C2F6-1360-4691-8CC0-BD66446148A8}" dt="2020-11-02T17:23:38.181" v="7194"/>
          <ac:spMkLst>
            <pc:docMk/>
            <pc:sldMk cId="2170472667" sldId="436"/>
            <ac:spMk id="4" creationId="{12831B21-9F7B-498B-9E21-BB9224C74FB4}"/>
          </ac:spMkLst>
        </pc:spChg>
        <pc:picChg chg="del">
          <ac:chgData name="Alexander Pashuk" userId="7f413f452a2dee94" providerId="LiveId" clId="{4D67C2F6-1360-4691-8CC0-BD66446148A8}" dt="2020-11-02T17:23:26.739" v="7193" actId="478"/>
          <ac:picMkLst>
            <pc:docMk/>
            <pc:sldMk cId="2170472667" sldId="436"/>
            <ac:picMk id="5" creationId="{E30633AB-41A9-4C4F-B849-D919664F080E}"/>
          </ac:picMkLst>
        </pc:picChg>
        <pc:picChg chg="add mod">
          <ac:chgData name="Alexander Pashuk" userId="7f413f452a2dee94" providerId="LiveId" clId="{4D67C2F6-1360-4691-8CC0-BD66446148A8}" dt="2020-11-02T17:24:11.137" v="7198" actId="1076"/>
          <ac:picMkLst>
            <pc:docMk/>
            <pc:sldMk cId="2170472667" sldId="436"/>
            <ac:picMk id="7" creationId="{E25BBA3A-CB3E-4296-A784-4A773F33E308}"/>
          </ac:picMkLst>
        </pc:picChg>
      </pc:sldChg>
      <pc:sldChg chg="del">
        <pc:chgData name="Alexander Pashuk" userId="7f413f452a2dee94" providerId="LiveId" clId="{4D67C2F6-1360-4691-8CC0-BD66446148A8}" dt="2020-10-25T16:04:18.677" v="17" actId="47"/>
        <pc:sldMkLst>
          <pc:docMk/>
          <pc:sldMk cId="1666059257" sldId="437"/>
        </pc:sldMkLst>
      </pc:sldChg>
      <pc:sldChg chg="del">
        <pc:chgData name="Alexander Pashuk" userId="7f413f452a2dee94" providerId="LiveId" clId="{4D67C2F6-1360-4691-8CC0-BD66446148A8}" dt="2020-10-25T16:04:18.827" v="18" actId="47"/>
        <pc:sldMkLst>
          <pc:docMk/>
          <pc:sldMk cId="1529847622" sldId="438"/>
        </pc:sldMkLst>
      </pc:sldChg>
      <pc:sldChg chg="del">
        <pc:chgData name="Alexander Pashuk" userId="7f413f452a2dee94" providerId="LiveId" clId="{4D67C2F6-1360-4691-8CC0-BD66446148A8}" dt="2020-10-25T16:04:16.711" v="13" actId="47"/>
        <pc:sldMkLst>
          <pc:docMk/>
          <pc:sldMk cId="2868033643" sldId="439"/>
        </pc:sldMkLst>
      </pc:sldChg>
      <pc:sldChg chg="del">
        <pc:chgData name="Alexander Pashuk" userId="7f413f452a2dee94" providerId="LiveId" clId="{4D67C2F6-1360-4691-8CC0-BD66446148A8}" dt="2020-10-25T16:04:18.979" v="19" actId="47"/>
        <pc:sldMkLst>
          <pc:docMk/>
          <pc:sldMk cId="3306726628" sldId="440"/>
        </pc:sldMkLst>
      </pc:sldChg>
      <pc:sldChg chg="del">
        <pc:chgData name="Alexander Pashuk" userId="7f413f452a2dee94" providerId="LiveId" clId="{4D67C2F6-1360-4691-8CC0-BD66446148A8}" dt="2020-10-25T16:04:19.117" v="20" actId="47"/>
        <pc:sldMkLst>
          <pc:docMk/>
          <pc:sldMk cId="2567284110" sldId="441"/>
        </pc:sldMkLst>
      </pc:sldChg>
      <pc:sldChg chg="del">
        <pc:chgData name="Alexander Pashuk" userId="7f413f452a2dee94" providerId="LiveId" clId="{4D67C2F6-1360-4691-8CC0-BD66446148A8}" dt="2020-10-25T16:04:19.245" v="21" actId="47"/>
        <pc:sldMkLst>
          <pc:docMk/>
          <pc:sldMk cId="1914805077" sldId="442"/>
        </pc:sldMkLst>
      </pc:sldChg>
      <pc:sldChg chg="del">
        <pc:chgData name="Alexander Pashuk" userId="7f413f452a2dee94" providerId="LiveId" clId="{4D67C2F6-1360-4691-8CC0-BD66446148A8}" dt="2020-10-25T16:04:19.382" v="22" actId="47"/>
        <pc:sldMkLst>
          <pc:docMk/>
          <pc:sldMk cId="4106345902" sldId="443"/>
        </pc:sldMkLst>
      </pc:sldChg>
      <pc:sldChg chg="del">
        <pc:chgData name="Alexander Pashuk" userId="7f413f452a2dee94" providerId="LiveId" clId="{4D67C2F6-1360-4691-8CC0-BD66446148A8}" dt="2020-10-25T16:04:19.507" v="23" actId="47"/>
        <pc:sldMkLst>
          <pc:docMk/>
          <pc:sldMk cId="687692475" sldId="444"/>
        </pc:sldMkLst>
      </pc:sldChg>
      <pc:sldChg chg="del">
        <pc:chgData name="Alexander Pashuk" userId="7f413f452a2dee94" providerId="LiveId" clId="{4D67C2F6-1360-4691-8CC0-BD66446148A8}" dt="2020-10-25T16:04:19.670" v="24" actId="47"/>
        <pc:sldMkLst>
          <pc:docMk/>
          <pc:sldMk cId="557620857" sldId="445"/>
        </pc:sldMkLst>
      </pc:sldChg>
      <pc:sldChg chg="del">
        <pc:chgData name="Alexander Pashuk" userId="7f413f452a2dee94" providerId="LiveId" clId="{4D67C2F6-1360-4691-8CC0-BD66446148A8}" dt="2020-10-25T16:04:19.777" v="25" actId="47"/>
        <pc:sldMkLst>
          <pc:docMk/>
          <pc:sldMk cId="1963784131" sldId="446"/>
        </pc:sldMkLst>
      </pc:sldChg>
      <pc:sldChg chg="del">
        <pc:chgData name="Alexander Pashuk" userId="7f413f452a2dee94" providerId="LiveId" clId="{4D67C2F6-1360-4691-8CC0-BD66446148A8}" dt="2020-10-25T16:04:19.910" v="26" actId="47"/>
        <pc:sldMkLst>
          <pc:docMk/>
          <pc:sldMk cId="1687095288" sldId="447"/>
        </pc:sldMkLst>
      </pc:sldChg>
      <pc:sldChg chg="del">
        <pc:chgData name="Alexander Pashuk" userId="7f413f452a2dee94" providerId="LiveId" clId="{4D67C2F6-1360-4691-8CC0-BD66446148A8}" dt="2020-10-25T16:04:20.190" v="27" actId="47"/>
        <pc:sldMkLst>
          <pc:docMk/>
          <pc:sldMk cId="2881645762" sldId="448"/>
        </pc:sldMkLst>
      </pc:sldChg>
      <pc:sldChg chg="del">
        <pc:chgData name="Alexander Pashuk" userId="7f413f452a2dee94" providerId="LiveId" clId="{4D67C2F6-1360-4691-8CC0-BD66446148A8}" dt="2020-10-25T16:04:20.318" v="28" actId="47"/>
        <pc:sldMkLst>
          <pc:docMk/>
          <pc:sldMk cId="1307334969" sldId="449"/>
        </pc:sldMkLst>
      </pc:sldChg>
      <pc:sldChg chg="del">
        <pc:chgData name="Alexander Pashuk" userId="7f413f452a2dee94" providerId="LiveId" clId="{4D67C2F6-1360-4691-8CC0-BD66446148A8}" dt="2020-10-25T16:04:20.436" v="29" actId="47"/>
        <pc:sldMkLst>
          <pc:docMk/>
          <pc:sldMk cId="3891071062" sldId="450"/>
        </pc:sldMkLst>
      </pc:sldChg>
      <pc:sldChg chg="del">
        <pc:chgData name="Alexander Pashuk" userId="7f413f452a2dee94" providerId="LiveId" clId="{4D67C2F6-1360-4691-8CC0-BD66446148A8}" dt="2020-10-25T16:04:20.570" v="30" actId="47"/>
        <pc:sldMkLst>
          <pc:docMk/>
          <pc:sldMk cId="4248247391" sldId="451"/>
        </pc:sldMkLst>
      </pc:sldChg>
      <pc:sldChg chg="del">
        <pc:chgData name="Alexander Pashuk" userId="7f413f452a2dee94" providerId="LiveId" clId="{4D67C2F6-1360-4691-8CC0-BD66446148A8}" dt="2020-10-25T16:04:20.701" v="31" actId="47"/>
        <pc:sldMkLst>
          <pc:docMk/>
          <pc:sldMk cId="741704599" sldId="452"/>
        </pc:sldMkLst>
      </pc:sldChg>
      <pc:sldChg chg="del">
        <pc:chgData name="Alexander Pashuk" userId="7f413f452a2dee94" providerId="LiveId" clId="{4D67C2F6-1360-4691-8CC0-BD66446148A8}" dt="2020-10-25T16:04:20.840" v="32" actId="47"/>
        <pc:sldMkLst>
          <pc:docMk/>
          <pc:sldMk cId="1575334896" sldId="453"/>
        </pc:sldMkLst>
      </pc:sldChg>
      <pc:sldChg chg="del">
        <pc:chgData name="Alexander Pashuk" userId="7f413f452a2dee94" providerId="LiveId" clId="{4D67C2F6-1360-4691-8CC0-BD66446148A8}" dt="2020-10-25T16:04:20.917" v="33" actId="47"/>
        <pc:sldMkLst>
          <pc:docMk/>
          <pc:sldMk cId="2789751910" sldId="454"/>
        </pc:sldMkLst>
      </pc:sldChg>
      <pc:sldChg chg="del">
        <pc:chgData name="Alexander Pashuk" userId="7f413f452a2dee94" providerId="LiveId" clId="{4D67C2F6-1360-4691-8CC0-BD66446148A8}" dt="2020-10-25T16:04:21.180" v="34" actId="47"/>
        <pc:sldMkLst>
          <pc:docMk/>
          <pc:sldMk cId="790077004" sldId="455"/>
        </pc:sldMkLst>
      </pc:sldChg>
      <pc:sldChg chg="del">
        <pc:chgData name="Alexander Pashuk" userId="7f413f452a2dee94" providerId="LiveId" clId="{4D67C2F6-1360-4691-8CC0-BD66446148A8}" dt="2020-10-25T16:04:21.559" v="35" actId="47"/>
        <pc:sldMkLst>
          <pc:docMk/>
          <pc:sldMk cId="298619237" sldId="456"/>
        </pc:sldMkLst>
      </pc:sldChg>
      <pc:sldChg chg="del">
        <pc:chgData name="Alexander Pashuk" userId="7f413f452a2dee94" providerId="LiveId" clId="{4D67C2F6-1360-4691-8CC0-BD66446148A8}" dt="2020-10-25T16:04:21.806" v="36" actId="47"/>
        <pc:sldMkLst>
          <pc:docMk/>
          <pc:sldMk cId="3373789917" sldId="457"/>
        </pc:sldMkLst>
      </pc:sldChg>
      <pc:sldChg chg="del">
        <pc:chgData name="Alexander Pashuk" userId="7f413f452a2dee94" providerId="LiveId" clId="{4D67C2F6-1360-4691-8CC0-BD66446148A8}" dt="2020-10-25T16:04:22.044" v="37" actId="47"/>
        <pc:sldMkLst>
          <pc:docMk/>
          <pc:sldMk cId="417238208" sldId="458"/>
        </pc:sldMkLst>
      </pc:sldChg>
      <pc:sldChg chg="del">
        <pc:chgData name="Alexander Pashuk" userId="7f413f452a2dee94" providerId="LiveId" clId="{4D67C2F6-1360-4691-8CC0-BD66446148A8}" dt="2020-10-25T16:04:22.193" v="38" actId="47"/>
        <pc:sldMkLst>
          <pc:docMk/>
          <pc:sldMk cId="1395049205" sldId="459"/>
        </pc:sldMkLst>
      </pc:sldChg>
      <pc:sldChg chg="del">
        <pc:chgData name="Alexander Pashuk" userId="7f413f452a2dee94" providerId="LiveId" clId="{4D67C2F6-1360-4691-8CC0-BD66446148A8}" dt="2020-10-25T16:04:22.338" v="39" actId="47"/>
        <pc:sldMkLst>
          <pc:docMk/>
          <pc:sldMk cId="3559051489" sldId="460"/>
        </pc:sldMkLst>
      </pc:sldChg>
      <pc:sldChg chg="del">
        <pc:chgData name="Alexander Pashuk" userId="7f413f452a2dee94" providerId="LiveId" clId="{4D67C2F6-1360-4691-8CC0-BD66446148A8}" dt="2020-10-25T16:04:22.820" v="43" actId="47"/>
        <pc:sldMkLst>
          <pc:docMk/>
          <pc:sldMk cId="2535147173" sldId="461"/>
        </pc:sldMkLst>
      </pc:sldChg>
      <pc:sldChg chg="del">
        <pc:chgData name="Alexander Pashuk" userId="7f413f452a2dee94" providerId="LiveId" clId="{4D67C2F6-1360-4691-8CC0-BD66446148A8}" dt="2020-10-25T16:04:22.949" v="44" actId="47"/>
        <pc:sldMkLst>
          <pc:docMk/>
          <pc:sldMk cId="3279659380" sldId="462"/>
        </pc:sldMkLst>
      </pc:sldChg>
      <pc:sldChg chg="del">
        <pc:chgData name="Alexander Pashuk" userId="7f413f452a2dee94" providerId="LiveId" clId="{4D67C2F6-1360-4691-8CC0-BD66446148A8}" dt="2020-10-25T16:04:23.077" v="45" actId="47"/>
        <pc:sldMkLst>
          <pc:docMk/>
          <pc:sldMk cId="1859651321" sldId="463"/>
        </pc:sldMkLst>
      </pc:sldChg>
      <pc:sldChg chg="del">
        <pc:chgData name="Alexander Pashuk" userId="7f413f452a2dee94" providerId="LiveId" clId="{4D67C2F6-1360-4691-8CC0-BD66446148A8}" dt="2020-10-25T16:04:22.693" v="42" actId="47"/>
        <pc:sldMkLst>
          <pc:docMk/>
          <pc:sldMk cId="2023631944" sldId="464"/>
        </pc:sldMkLst>
      </pc:sldChg>
      <pc:sldChg chg="del">
        <pc:chgData name="Alexander Pashuk" userId="7f413f452a2dee94" providerId="LiveId" clId="{4D67C2F6-1360-4691-8CC0-BD66446148A8}" dt="2020-10-25T16:04:22.407" v="40" actId="47"/>
        <pc:sldMkLst>
          <pc:docMk/>
          <pc:sldMk cId="1608076022" sldId="465"/>
        </pc:sldMkLst>
      </pc:sldChg>
      <pc:sldChg chg="del">
        <pc:chgData name="Alexander Pashuk" userId="7f413f452a2dee94" providerId="LiveId" clId="{4D67C2F6-1360-4691-8CC0-BD66446148A8}" dt="2020-10-25T16:04:22.569" v="41" actId="47"/>
        <pc:sldMkLst>
          <pc:docMk/>
          <pc:sldMk cId="3086981278" sldId="466"/>
        </pc:sldMkLst>
      </pc:sldChg>
      <pc:sldChg chg="del">
        <pc:chgData name="Alexander Pashuk" userId="7f413f452a2dee94" providerId="LiveId" clId="{4D67C2F6-1360-4691-8CC0-BD66446148A8}" dt="2020-10-25T16:04:23.363" v="47" actId="47"/>
        <pc:sldMkLst>
          <pc:docMk/>
          <pc:sldMk cId="939148399" sldId="469"/>
        </pc:sldMkLst>
      </pc:sldChg>
      <pc:sldChg chg="del">
        <pc:chgData name="Alexander Pashuk" userId="7f413f452a2dee94" providerId="LiveId" clId="{4D67C2F6-1360-4691-8CC0-BD66446148A8}" dt="2020-10-25T16:04:23.842" v="48" actId="47"/>
        <pc:sldMkLst>
          <pc:docMk/>
          <pc:sldMk cId="1737372116" sldId="470"/>
        </pc:sldMkLst>
      </pc:sldChg>
      <pc:sldChg chg="del">
        <pc:chgData name="Alexander Pashuk" userId="7f413f452a2dee94" providerId="LiveId" clId="{4D67C2F6-1360-4691-8CC0-BD66446148A8}" dt="2020-10-25T16:04:24.026" v="54" actId="47"/>
        <pc:sldMkLst>
          <pc:docMk/>
          <pc:sldMk cId="1207057951" sldId="471"/>
        </pc:sldMkLst>
      </pc:sldChg>
      <pc:sldChg chg="del">
        <pc:chgData name="Alexander Pashuk" userId="7f413f452a2dee94" providerId="LiveId" clId="{4D67C2F6-1360-4691-8CC0-BD66446148A8}" dt="2020-10-25T16:04:24.057" v="55" actId="47"/>
        <pc:sldMkLst>
          <pc:docMk/>
          <pc:sldMk cId="2732441293" sldId="472"/>
        </pc:sldMkLst>
      </pc:sldChg>
      <pc:sldChg chg="del">
        <pc:chgData name="Alexander Pashuk" userId="7f413f452a2dee94" providerId="LiveId" clId="{4D67C2F6-1360-4691-8CC0-BD66446148A8}" dt="2020-10-25T16:04:24.098" v="56" actId="47"/>
        <pc:sldMkLst>
          <pc:docMk/>
          <pc:sldMk cId="3362834604" sldId="473"/>
        </pc:sldMkLst>
      </pc:sldChg>
      <pc:sldChg chg="del">
        <pc:chgData name="Alexander Pashuk" userId="7f413f452a2dee94" providerId="LiveId" clId="{4D67C2F6-1360-4691-8CC0-BD66446148A8}" dt="2020-10-25T16:04:24.146" v="58" actId="47"/>
        <pc:sldMkLst>
          <pc:docMk/>
          <pc:sldMk cId="525765385" sldId="474"/>
        </pc:sldMkLst>
      </pc:sldChg>
      <pc:sldChg chg="del">
        <pc:chgData name="Alexander Pashuk" userId="7f413f452a2dee94" providerId="LiveId" clId="{4D67C2F6-1360-4691-8CC0-BD66446148A8}" dt="2020-10-25T16:04:24.234" v="59" actId="47"/>
        <pc:sldMkLst>
          <pc:docMk/>
          <pc:sldMk cId="4208093617" sldId="475"/>
        </pc:sldMkLst>
      </pc:sldChg>
      <pc:sldChg chg="del">
        <pc:chgData name="Alexander Pashuk" userId="7f413f452a2dee94" providerId="LiveId" clId="{4D67C2F6-1360-4691-8CC0-BD66446148A8}" dt="2020-10-25T16:04:24.273" v="61" actId="47"/>
        <pc:sldMkLst>
          <pc:docMk/>
          <pc:sldMk cId="553566710" sldId="476"/>
        </pc:sldMkLst>
      </pc:sldChg>
      <pc:sldChg chg="del">
        <pc:chgData name="Alexander Pashuk" userId="7f413f452a2dee94" providerId="LiveId" clId="{4D67C2F6-1360-4691-8CC0-BD66446148A8}" dt="2020-10-25T16:04:24.328" v="63" actId="47"/>
        <pc:sldMkLst>
          <pc:docMk/>
          <pc:sldMk cId="575644891" sldId="477"/>
        </pc:sldMkLst>
      </pc:sldChg>
      <pc:sldChg chg="del">
        <pc:chgData name="Alexander Pashuk" userId="7f413f452a2dee94" providerId="LiveId" clId="{4D67C2F6-1360-4691-8CC0-BD66446148A8}" dt="2020-10-25T16:04:23.273" v="46" actId="47"/>
        <pc:sldMkLst>
          <pc:docMk/>
          <pc:sldMk cId="1391354290" sldId="478"/>
        </pc:sldMkLst>
      </pc:sldChg>
      <pc:sldChg chg="del">
        <pc:chgData name="Alexander Pashuk" userId="7f413f452a2dee94" providerId="LiveId" clId="{4D67C2F6-1360-4691-8CC0-BD66446148A8}" dt="2020-10-25T16:04:24.883" v="64" actId="47"/>
        <pc:sldMkLst>
          <pc:docMk/>
          <pc:sldMk cId="1907781315" sldId="479"/>
        </pc:sldMkLst>
      </pc:sldChg>
      <pc:sldChg chg="del">
        <pc:chgData name="Alexander Pashuk" userId="7f413f452a2dee94" providerId="LiveId" clId="{4D67C2F6-1360-4691-8CC0-BD66446148A8}" dt="2020-10-25T16:04:24.299" v="62" actId="47"/>
        <pc:sldMkLst>
          <pc:docMk/>
          <pc:sldMk cId="1909997035" sldId="480"/>
        </pc:sldMkLst>
      </pc:sldChg>
      <pc:sldChg chg="del">
        <pc:chgData name="Alexander Pashuk" userId="7f413f452a2dee94" providerId="LiveId" clId="{4D67C2F6-1360-4691-8CC0-BD66446148A8}" dt="2020-10-25T16:04:23.884" v="49" actId="47"/>
        <pc:sldMkLst>
          <pc:docMk/>
          <pc:sldMk cId="2763760967" sldId="481"/>
        </pc:sldMkLst>
      </pc:sldChg>
      <pc:sldChg chg="del">
        <pc:chgData name="Alexander Pashuk" userId="7f413f452a2dee94" providerId="LiveId" clId="{4D67C2F6-1360-4691-8CC0-BD66446148A8}" dt="2020-10-25T16:04:23.952" v="51" actId="47"/>
        <pc:sldMkLst>
          <pc:docMk/>
          <pc:sldMk cId="3194191061" sldId="482"/>
        </pc:sldMkLst>
      </pc:sldChg>
      <pc:sldChg chg="del">
        <pc:chgData name="Alexander Pashuk" userId="7f413f452a2dee94" providerId="LiveId" clId="{4D67C2F6-1360-4691-8CC0-BD66446148A8}" dt="2020-10-25T16:04:23.925" v="50" actId="47"/>
        <pc:sldMkLst>
          <pc:docMk/>
          <pc:sldMk cId="2865672256" sldId="483"/>
        </pc:sldMkLst>
      </pc:sldChg>
      <pc:sldChg chg="del">
        <pc:chgData name="Alexander Pashuk" userId="7f413f452a2dee94" providerId="LiveId" clId="{4D67C2F6-1360-4691-8CC0-BD66446148A8}" dt="2020-10-25T16:04:23.965" v="52" actId="47"/>
        <pc:sldMkLst>
          <pc:docMk/>
          <pc:sldMk cId="982394564" sldId="484"/>
        </pc:sldMkLst>
      </pc:sldChg>
      <pc:sldChg chg="del">
        <pc:chgData name="Alexander Pashuk" userId="7f413f452a2dee94" providerId="LiveId" clId="{4D67C2F6-1360-4691-8CC0-BD66446148A8}" dt="2020-10-25T16:04:23.994" v="53" actId="47"/>
        <pc:sldMkLst>
          <pc:docMk/>
          <pc:sldMk cId="1710457234" sldId="485"/>
        </pc:sldMkLst>
      </pc:sldChg>
      <pc:sldChg chg="del">
        <pc:chgData name="Alexander Pashuk" userId="7f413f452a2dee94" providerId="LiveId" clId="{4D67C2F6-1360-4691-8CC0-BD66446148A8}" dt="2020-10-25T16:04:25.216" v="66" actId="47"/>
        <pc:sldMkLst>
          <pc:docMk/>
          <pc:sldMk cId="3112594385" sldId="487"/>
        </pc:sldMkLst>
      </pc:sldChg>
      <pc:sldChg chg="del">
        <pc:chgData name="Alexander Pashuk" userId="7f413f452a2dee94" providerId="LiveId" clId="{4D67C2F6-1360-4691-8CC0-BD66446148A8}" dt="2020-10-25T16:04:25.367" v="67" actId="47"/>
        <pc:sldMkLst>
          <pc:docMk/>
          <pc:sldMk cId="3369448613" sldId="488"/>
        </pc:sldMkLst>
      </pc:sldChg>
      <pc:sldChg chg="del">
        <pc:chgData name="Alexander Pashuk" userId="7f413f452a2dee94" providerId="LiveId" clId="{4D67C2F6-1360-4691-8CC0-BD66446148A8}" dt="2020-10-25T16:04:25.491" v="68" actId="47"/>
        <pc:sldMkLst>
          <pc:docMk/>
          <pc:sldMk cId="1192778591" sldId="489"/>
        </pc:sldMkLst>
      </pc:sldChg>
      <pc:sldChg chg="del">
        <pc:chgData name="Alexander Pashuk" userId="7f413f452a2dee94" providerId="LiveId" clId="{4D67C2F6-1360-4691-8CC0-BD66446148A8}" dt="2020-10-25T16:04:24.260" v="60" actId="47"/>
        <pc:sldMkLst>
          <pc:docMk/>
          <pc:sldMk cId="565240348" sldId="490"/>
        </pc:sldMkLst>
      </pc:sldChg>
      <pc:sldChg chg="del">
        <pc:chgData name="Alexander Pashuk" userId="7f413f452a2dee94" providerId="LiveId" clId="{4D67C2F6-1360-4691-8CC0-BD66446148A8}" dt="2020-10-25T16:04:25.606" v="69" actId="47"/>
        <pc:sldMkLst>
          <pc:docMk/>
          <pc:sldMk cId="3488571536" sldId="491"/>
        </pc:sldMkLst>
      </pc:sldChg>
      <pc:sldChg chg="del">
        <pc:chgData name="Alexander Pashuk" userId="7f413f452a2dee94" providerId="LiveId" clId="{4D67C2F6-1360-4691-8CC0-BD66446148A8}" dt="2020-10-25T16:04:25.743" v="70" actId="47"/>
        <pc:sldMkLst>
          <pc:docMk/>
          <pc:sldMk cId="1793634218" sldId="492"/>
        </pc:sldMkLst>
      </pc:sldChg>
      <pc:sldChg chg="del">
        <pc:chgData name="Alexander Pashuk" userId="7f413f452a2dee94" providerId="LiveId" clId="{4D67C2F6-1360-4691-8CC0-BD66446148A8}" dt="2020-10-25T16:04:25.885" v="71" actId="47"/>
        <pc:sldMkLst>
          <pc:docMk/>
          <pc:sldMk cId="1638499254" sldId="493"/>
        </pc:sldMkLst>
      </pc:sldChg>
      <pc:sldChg chg="del">
        <pc:chgData name="Alexander Pashuk" userId="7f413f452a2dee94" providerId="LiveId" clId="{4D67C2F6-1360-4691-8CC0-BD66446148A8}" dt="2020-10-25T16:04:26.015" v="72" actId="47"/>
        <pc:sldMkLst>
          <pc:docMk/>
          <pc:sldMk cId="2275388430" sldId="494"/>
        </pc:sldMkLst>
      </pc:sldChg>
      <pc:sldChg chg="del">
        <pc:chgData name="Alexander Pashuk" userId="7f413f452a2dee94" providerId="LiveId" clId="{4D67C2F6-1360-4691-8CC0-BD66446148A8}" dt="2020-10-25T16:04:25.102" v="65" actId="47"/>
        <pc:sldMkLst>
          <pc:docMk/>
          <pc:sldMk cId="4282980020" sldId="496"/>
        </pc:sldMkLst>
      </pc:sldChg>
      <pc:sldChg chg="del">
        <pc:chgData name="Alexander Pashuk" userId="7f413f452a2dee94" providerId="LiveId" clId="{4D67C2F6-1360-4691-8CC0-BD66446148A8}" dt="2020-10-25T16:04:24.129" v="57" actId="47"/>
        <pc:sldMkLst>
          <pc:docMk/>
          <pc:sldMk cId="865081007" sldId="497"/>
        </pc:sldMkLst>
      </pc:sldChg>
      <pc:sldChg chg="del">
        <pc:chgData name="Alexander Pashuk" userId="7f413f452a2dee94" providerId="LiveId" clId="{4D67C2F6-1360-4691-8CC0-BD66446148A8}" dt="2020-10-25T16:04:26.141" v="73" actId="47"/>
        <pc:sldMkLst>
          <pc:docMk/>
          <pc:sldMk cId="621588976" sldId="498"/>
        </pc:sldMkLst>
      </pc:sldChg>
      <pc:sldChg chg="del">
        <pc:chgData name="Alexander Pashuk" userId="7f413f452a2dee94" providerId="LiveId" clId="{4D67C2F6-1360-4691-8CC0-BD66446148A8}" dt="2020-10-25T16:04:26.232" v="74" actId="47"/>
        <pc:sldMkLst>
          <pc:docMk/>
          <pc:sldMk cId="403069452" sldId="499"/>
        </pc:sldMkLst>
      </pc:sldChg>
      <pc:sldChg chg="modSp mod ord">
        <pc:chgData name="Alexander Pashuk" userId="7f413f452a2dee94" providerId="LiveId" clId="{4D67C2F6-1360-4691-8CC0-BD66446148A8}" dt="2020-10-26T17:19:53.462" v="7191"/>
        <pc:sldMkLst>
          <pc:docMk/>
          <pc:sldMk cId="113906908" sldId="500"/>
        </pc:sldMkLst>
        <pc:spChg chg="mod">
          <ac:chgData name="Alexander Pashuk" userId="7f413f452a2dee94" providerId="LiveId" clId="{4D67C2F6-1360-4691-8CC0-BD66446148A8}" dt="2020-10-26T17:19:51.520" v="7189" actId="20577"/>
          <ac:spMkLst>
            <pc:docMk/>
            <pc:sldMk cId="113906908" sldId="500"/>
            <ac:spMk id="2" creationId="{0D2B4D0F-31E4-4814-9C36-E8DCD7E4B6C9}"/>
          </ac:spMkLst>
        </pc:spChg>
        <pc:spChg chg="mod">
          <ac:chgData name="Alexander Pashuk" userId="7f413f452a2dee94" providerId="LiveId" clId="{4D67C2F6-1360-4691-8CC0-BD66446148A8}" dt="2020-10-26T17:19:43.867" v="7182" actId="5793"/>
          <ac:spMkLst>
            <pc:docMk/>
            <pc:sldMk cId="113906908" sldId="500"/>
            <ac:spMk id="4" creationId="{2E6AEDD6-9D3F-4CCC-B181-A8A88F2CD1A3}"/>
          </ac:spMkLst>
        </pc:spChg>
      </pc:sldChg>
      <pc:sldChg chg="modSp new mod">
        <pc:chgData name="Alexander Pashuk" userId="7f413f452a2dee94" providerId="LiveId" clId="{4D67C2F6-1360-4691-8CC0-BD66446148A8}" dt="2020-10-25T16:17:28.982" v="800" actId="20577"/>
        <pc:sldMkLst>
          <pc:docMk/>
          <pc:sldMk cId="4187896521" sldId="501"/>
        </pc:sldMkLst>
        <pc:spChg chg="mod">
          <ac:chgData name="Alexander Pashuk" userId="7f413f452a2dee94" providerId="LiveId" clId="{4D67C2F6-1360-4691-8CC0-BD66446148A8}" dt="2020-10-25T16:14:39.273" v="314" actId="122"/>
          <ac:spMkLst>
            <pc:docMk/>
            <pc:sldMk cId="4187896521" sldId="501"/>
            <ac:spMk id="2" creationId="{959D298E-7144-48D1-B8D0-B41AD4B095D6}"/>
          </ac:spMkLst>
        </pc:spChg>
        <pc:spChg chg="mod">
          <ac:chgData name="Alexander Pashuk" userId="7f413f452a2dee94" providerId="LiveId" clId="{4D67C2F6-1360-4691-8CC0-BD66446148A8}" dt="2020-10-25T16:17:28.982" v="800" actId="20577"/>
          <ac:spMkLst>
            <pc:docMk/>
            <pc:sldMk cId="4187896521" sldId="501"/>
            <ac:spMk id="3" creationId="{2D1C9950-D004-4953-A899-00ECB1301B1B}"/>
          </ac:spMkLst>
        </pc:spChg>
      </pc:sldChg>
      <pc:sldChg chg="addSp delSp modSp new mod">
        <pc:chgData name="Alexander Pashuk" userId="7f413f452a2dee94" providerId="LiveId" clId="{4D67C2F6-1360-4691-8CC0-BD66446148A8}" dt="2020-10-25T16:26:21.984" v="847" actId="1076"/>
        <pc:sldMkLst>
          <pc:docMk/>
          <pc:sldMk cId="2373709052" sldId="502"/>
        </pc:sldMkLst>
        <pc:spChg chg="mod">
          <ac:chgData name="Alexander Pashuk" userId="7f413f452a2dee94" providerId="LiveId" clId="{4D67C2F6-1360-4691-8CC0-BD66446148A8}" dt="2020-10-25T16:26:01.394" v="843" actId="122"/>
          <ac:spMkLst>
            <pc:docMk/>
            <pc:sldMk cId="2373709052" sldId="502"/>
            <ac:spMk id="2" creationId="{6A52FBC5-AA0D-466A-ADA7-9DA57C7C89E3}"/>
          </ac:spMkLst>
        </pc:spChg>
        <pc:spChg chg="add del mod">
          <ac:chgData name="Alexander Pashuk" userId="7f413f452a2dee94" providerId="LiveId" clId="{4D67C2F6-1360-4691-8CC0-BD66446148A8}" dt="2020-10-25T16:25:48.244" v="804"/>
          <ac:spMkLst>
            <pc:docMk/>
            <pc:sldMk cId="2373709052" sldId="502"/>
            <ac:spMk id="3" creationId="{A27EDB9C-BE26-4065-9346-9ECA7E7777EB}"/>
          </ac:spMkLst>
        </pc:spChg>
        <pc:picChg chg="add del mod">
          <ac:chgData name="Alexander Pashuk" userId="7f413f452a2dee94" providerId="LiveId" clId="{4D67C2F6-1360-4691-8CC0-BD66446148A8}" dt="2020-10-25T16:25:28.902" v="803"/>
          <ac:picMkLst>
            <pc:docMk/>
            <pc:sldMk cId="2373709052" sldId="502"/>
            <ac:picMk id="1026" creationId="{7450C105-B521-496D-BDCB-A104140049F7}"/>
          </ac:picMkLst>
        </pc:picChg>
        <pc:picChg chg="add mod">
          <ac:chgData name="Alexander Pashuk" userId="7f413f452a2dee94" providerId="LiveId" clId="{4D67C2F6-1360-4691-8CC0-BD66446148A8}" dt="2020-10-25T16:26:21.984" v="847" actId="1076"/>
          <ac:picMkLst>
            <pc:docMk/>
            <pc:sldMk cId="2373709052" sldId="502"/>
            <ac:picMk id="1028" creationId="{5B3EB373-434E-48AE-8807-CB5464BBA7FC}"/>
          </ac:picMkLst>
        </pc:picChg>
      </pc:sldChg>
      <pc:sldChg chg="modSp new mod">
        <pc:chgData name="Alexander Pashuk" userId="7f413f452a2dee94" providerId="LiveId" clId="{4D67C2F6-1360-4691-8CC0-BD66446148A8}" dt="2020-10-25T16:30:50.463" v="938" actId="27636"/>
        <pc:sldMkLst>
          <pc:docMk/>
          <pc:sldMk cId="1702887615" sldId="503"/>
        </pc:sldMkLst>
        <pc:spChg chg="mod">
          <ac:chgData name="Alexander Pashuk" userId="7f413f452a2dee94" providerId="LiveId" clId="{4D67C2F6-1360-4691-8CC0-BD66446148A8}" dt="2020-10-25T16:26:52.570" v="865" actId="122"/>
          <ac:spMkLst>
            <pc:docMk/>
            <pc:sldMk cId="1702887615" sldId="503"/>
            <ac:spMk id="2" creationId="{07A7EF60-241C-42B7-BF61-D34EF9A0E3DF}"/>
          </ac:spMkLst>
        </pc:spChg>
        <pc:spChg chg="mod">
          <ac:chgData name="Alexander Pashuk" userId="7f413f452a2dee94" providerId="LiveId" clId="{4D67C2F6-1360-4691-8CC0-BD66446148A8}" dt="2020-10-25T16:30:50.463" v="938" actId="27636"/>
          <ac:spMkLst>
            <pc:docMk/>
            <pc:sldMk cId="1702887615" sldId="503"/>
            <ac:spMk id="3" creationId="{42BEC6EC-7284-43A6-ABC2-7EFC56DA8FCE}"/>
          </ac:spMkLst>
        </pc:spChg>
      </pc:sldChg>
      <pc:sldChg chg="modSp new mod">
        <pc:chgData name="Alexander Pashuk" userId="7f413f452a2dee94" providerId="LiveId" clId="{4D67C2F6-1360-4691-8CC0-BD66446148A8}" dt="2020-10-25T16:37:41.537" v="1390" actId="20577"/>
        <pc:sldMkLst>
          <pc:docMk/>
          <pc:sldMk cId="640652139" sldId="504"/>
        </pc:sldMkLst>
        <pc:spChg chg="mod">
          <ac:chgData name="Alexander Pashuk" userId="7f413f452a2dee94" providerId="LiveId" clId="{4D67C2F6-1360-4691-8CC0-BD66446148A8}" dt="2020-10-25T16:31:02.223" v="957" actId="122"/>
          <ac:spMkLst>
            <pc:docMk/>
            <pc:sldMk cId="640652139" sldId="504"/>
            <ac:spMk id="2" creationId="{5094D2F8-7289-4668-A6B2-05D871DE90EF}"/>
          </ac:spMkLst>
        </pc:spChg>
        <pc:spChg chg="mod">
          <ac:chgData name="Alexander Pashuk" userId="7f413f452a2dee94" providerId="LiveId" clId="{4D67C2F6-1360-4691-8CC0-BD66446148A8}" dt="2020-10-25T16:37:41.537" v="1390" actId="20577"/>
          <ac:spMkLst>
            <pc:docMk/>
            <pc:sldMk cId="640652139" sldId="504"/>
            <ac:spMk id="3" creationId="{85C92785-97EA-43B6-A7CC-CB6D6C856574}"/>
          </ac:spMkLst>
        </pc:spChg>
      </pc:sldChg>
      <pc:sldChg chg="modSp new mod ord">
        <pc:chgData name="Alexander Pashuk" userId="7f413f452a2dee94" providerId="LiveId" clId="{4D67C2F6-1360-4691-8CC0-BD66446148A8}" dt="2020-10-25T16:37:26.667" v="1379"/>
        <pc:sldMkLst>
          <pc:docMk/>
          <pc:sldMk cId="183458666" sldId="505"/>
        </pc:sldMkLst>
        <pc:spChg chg="mod">
          <ac:chgData name="Alexander Pashuk" userId="7f413f452a2dee94" providerId="LiveId" clId="{4D67C2F6-1360-4691-8CC0-BD66446148A8}" dt="2020-10-25T16:33:38.032" v="1196" actId="122"/>
          <ac:spMkLst>
            <pc:docMk/>
            <pc:sldMk cId="183458666" sldId="505"/>
            <ac:spMk id="2" creationId="{A991B71F-B29A-4B4A-9132-A9FA83B5200B}"/>
          </ac:spMkLst>
        </pc:spChg>
        <pc:spChg chg="mod">
          <ac:chgData name="Alexander Pashuk" userId="7f413f452a2dee94" providerId="LiveId" clId="{4D67C2F6-1360-4691-8CC0-BD66446148A8}" dt="2020-10-25T16:35:28.649" v="1237" actId="255"/>
          <ac:spMkLst>
            <pc:docMk/>
            <pc:sldMk cId="183458666" sldId="505"/>
            <ac:spMk id="3" creationId="{5F01EBB7-46D4-44F9-AE10-7261CCD81B31}"/>
          </ac:spMkLst>
        </pc:spChg>
      </pc:sldChg>
      <pc:sldChg chg="modSp new mod">
        <pc:chgData name="Alexander Pashuk" userId="7f413f452a2dee94" providerId="LiveId" clId="{4D67C2F6-1360-4691-8CC0-BD66446148A8}" dt="2020-10-25T16:49:10.227" v="2170" actId="2711"/>
        <pc:sldMkLst>
          <pc:docMk/>
          <pc:sldMk cId="3802928408" sldId="506"/>
        </pc:sldMkLst>
        <pc:spChg chg="mod">
          <ac:chgData name="Alexander Pashuk" userId="7f413f452a2dee94" providerId="LiveId" clId="{4D67C2F6-1360-4691-8CC0-BD66446148A8}" dt="2020-10-25T16:47:16.270" v="1850" actId="20577"/>
          <ac:spMkLst>
            <pc:docMk/>
            <pc:sldMk cId="3802928408" sldId="506"/>
            <ac:spMk id="2" creationId="{AB7E38B5-EF8E-4472-9F98-190D6067AA4C}"/>
          </ac:spMkLst>
        </pc:spChg>
        <pc:spChg chg="mod">
          <ac:chgData name="Alexander Pashuk" userId="7f413f452a2dee94" providerId="LiveId" clId="{4D67C2F6-1360-4691-8CC0-BD66446148A8}" dt="2020-10-25T16:49:10.227" v="2170" actId="2711"/>
          <ac:spMkLst>
            <pc:docMk/>
            <pc:sldMk cId="3802928408" sldId="506"/>
            <ac:spMk id="3" creationId="{468504DD-4678-4AF3-A3DA-FDFB699FEB40}"/>
          </ac:spMkLst>
        </pc:spChg>
      </pc:sldChg>
      <pc:sldChg chg="modSp new mod">
        <pc:chgData name="Alexander Pashuk" userId="7f413f452a2dee94" providerId="LiveId" clId="{4D67C2F6-1360-4691-8CC0-BD66446148A8}" dt="2020-10-25T16:50:26.923" v="2419" actId="113"/>
        <pc:sldMkLst>
          <pc:docMk/>
          <pc:sldMk cId="1339029084" sldId="507"/>
        </pc:sldMkLst>
        <pc:spChg chg="mod">
          <ac:chgData name="Alexander Pashuk" userId="7f413f452a2dee94" providerId="LiveId" clId="{4D67C2F6-1360-4691-8CC0-BD66446148A8}" dt="2020-10-25T16:49:18.982" v="2196" actId="122"/>
          <ac:spMkLst>
            <pc:docMk/>
            <pc:sldMk cId="1339029084" sldId="507"/>
            <ac:spMk id="2" creationId="{D7CAD7BE-7FF9-45F2-82CA-0572E3687EEE}"/>
          </ac:spMkLst>
        </pc:spChg>
        <pc:spChg chg="mod">
          <ac:chgData name="Alexander Pashuk" userId="7f413f452a2dee94" providerId="LiveId" clId="{4D67C2F6-1360-4691-8CC0-BD66446148A8}" dt="2020-10-25T16:50:26.923" v="2419" actId="113"/>
          <ac:spMkLst>
            <pc:docMk/>
            <pc:sldMk cId="1339029084" sldId="507"/>
            <ac:spMk id="3" creationId="{9DB541EB-28D8-41FA-BEAC-9D5E5376C0EE}"/>
          </ac:spMkLst>
        </pc:spChg>
      </pc:sldChg>
      <pc:sldChg chg="modSp new mod">
        <pc:chgData name="Alexander Pashuk" userId="7f413f452a2dee94" providerId="LiveId" clId="{4D67C2F6-1360-4691-8CC0-BD66446148A8}" dt="2020-10-25T16:56:31.275" v="2652" actId="14100"/>
        <pc:sldMkLst>
          <pc:docMk/>
          <pc:sldMk cId="2852581809" sldId="508"/>
        </pc:sldMkLst>
        <pc:spChg chg="mod">
          <ac:chgData name="Alexander Pashuk" userId="7f413f452a2dee94" providerId="LiveId" clId="{4D67C2F6-1360-4691-8CC0-BD66446148A8}" dt="2020-10-25T16:50:44.468" v="2452" actId="122"/>
          <ac:spMkLst>
            <pc:docMk/>
            <pc:sldMk cId="2852581809" sldId="508"/>
            <ac:spMk id="2" creationId="{6FDA1292-32AE-4A21-B94D-8F1D1A5393EC}"/>
          </ac:spMkLst>
        </pc:spChg>
        <pc:spChg chg="mod">
          <ac:chgData name="Alexander Pashuk" userId="7f413f452a2dee94" providerId="LiveId" clId="{4D67C2F6-1360-4691-8CC0-BD66446148A8}" dt="2020-10-25T16:56:31.275" v="2652" actId="14100"/>
          <ac:spMkLst>
            <pc:docMk/>
            <pc:sldMk cId="2852581809" sldId="508"/>
            <ac:spMk id="3" creationId="{BA3D1ACB-C411-4076-B9DB-9CF5FCF4009C}"/>
          </ac:spMkLst>
        </pc:spChg>
      </pc:sldChg>
      <pc:sldChg chg="modSp new mod">
        <pc:chgData name="Alexander Pashuk" userId="7f413f452a2dee94" providerId="LiveId" clId="{4D67C2F6-1360-4691-8CC0-BD66446148A8}" dt="2020-10-25T16:59:20.883" v="2983" actId="113"/>
        <pc:sldMkLst>
          <pc:docMk/>
          <pc:sldMk cId="713098628" sldId="509"/>
        </pc:sldMkLst>
        <pc:spChg chg="mod">
          <ac:chgData name="Alexander Pashuk" userId="7f413f452a2dee94" providerId="LiveId" clId="{4D67C2F6-1360-4691-8CC0-BD66446148A8}" dt="2020-10-25T16:57:15.223" v="2689" actId="122"/>
          <ac:spMkLst>
            <pc:docMk/>
            <pc:sldMk cId="713098628" sldId="509"/>
            <ac:spMk id="2" creationId="{2B98726E-CB8F-4EA1-B09B-B486E4BB55FE}"/>
          </ac:spMkLst>
        </pc:spChg>
        <pc:spChg chg="mod">
          <ac:chgData name="Alexander Pashuk" userId="7f413f452a2dee94" providerId="LiveId" clId="{4D67C2F6-1360-4691-8CC0-BD66446148A8}" dt="2020-10-25T16:59:20.883" v="2983" actId="113"/>
          <ac:spMkLst>
            <pc:docMk/>
            <pc:sldMk cId="713098628" sldId="509"/>
            <ac:spMk id="3" creationId="{D57682BE-E7A5-4225-B727-80E0ADA248B8}"/>
          </ac:spMkLst>
        </pc:spChg>
      </pc:sldChg>
      <pc:sldChg chg="addSp modSp new mod modClrScheme chgLayout">
        <pc:chgData name="Alexander Pashuk" userId="7f413f452a2dee94" providerId="LiveId" clId="{4D67C2F6-1360-4691-8CC0-BD66446148A8}" dt="2020-10-25T17:04:21.274" v="3180" actId="20577"/>
        <pc:sldMkLst>
          <pc:docMk/>
          <pc:sldMk cId="1037755317" sldId="510"/>
        </pc:sldMkLst>
        <pc:spChg chg="mod ord">
          <ac:chgData name="Alexander Pashuk" userId="7f413f452a2dee94" providerId="LiveId" clId="{4D67C2F6-1360-4691-8CC0-BD66446148A8}" dt="2020-10-25T17:02:37.817" v="3082" actId="700"/>
          <ac:spMkLst>
            <pc:docMk/>
            <pc:sldMk cId="1037755317" sldId="510"/>
            <ac:spMk id="2" creationId="{519B3B57-FA16-435D-98BE-3A6869414B75}"/>
          </ac:spMkLst>
        </pc:spChg>
        <pc:spChg chg="mod ord">
          <ac:chgData name="Alexander Pashuk" userId="7f413f452a2dee94" providerId="LiveId" clId="{4D67C2F6-1360-4691-8CC0-BD66446148A8}" dt="2020-10-25T17:04:21.274" v="3180" actId="20577"/>
          <ac:spMkLst>
            <pc:docMk/>
            <pc:sldMk cId="1037755317" sldId="510"/>
            <ac:spMk id="3" creationId="{B590B55E-8900-4FBB-9503-447E53E0F5D6}"/>
          </ac:spMkLst>
        </pc:spChg>
        <pc:spChg chg="add mod ord">
          <ac:chgData name="Alexander Pashuk" userId="7f413f452a2dee94" providerId="LiveId" clId="{4D67C2F6-1360-4691-8CC0-BD66446148A8}" dt="2020-10-25T17:03:13.732" v="3112" actId="404"/>
          <ac:spMkLst>
            <pc:docMk/>
            <pc:sldMk cId="1037755317" sldId="510"/>
            <ac:spMk id="4" creationId="{47CB79C0-51A7-4B2F-99B5-89B7FDE45E00}"/>
          </ac:spMkLst>
        </pc:spChg>
      </pc:sldChg>
      <pc:sldChg chg="modSp new mod">
        <pc:chgData name="Alexander Pashuk" userId="7f413f452a2dee94" providerId="LiveId" clId="{4D67C2F6-1360-4691-8CC0-BD66446148A8}" dt="2020-10-25T17:07:06.762" v="3272" actId="27636"/>
        <pc:sldMkLst>
          <pc:docMk/>
          <pc:sldMk cId="3445836899" sldId="511"/>
        </pc:sldMkLst>
        <pc:spChg chg="mod">
          <ac:chgData name="Alexander Pashuk" userId="7f413f452a2dee94" providerId="LiveId" clId="{4D67C2F6-1360-4691-8CC0-BD66446148A8}" dt="2020-10-25T17:04:56.378" v="3220" actId="122"/>
          <ac:spMkLst>
            <pc:docMk/>
            <pc:sldMk cId="3445836899" sldId="511"/>
            <ac:spMk id="2" creationId="{9FC28434-EE5B-4D36-B83A-832496627053}"/>
          </ac:spMkLst>
        </pc:spChg>
        <pc:spChg chg="mod">
          <ac:chgData name="Alexander Pashuk" userId="7f413f452a2dee94" providerId="LiveId" clId="{4D67C2F6-1360-4691-8CC0-BD66446148A8}" dt="2020-10-25T17:07:06.762" v="3272" actId="27636"/>
          <ac:spMkLst>
            <pc:docMk/>
            <pc:sldMk cId="3445836899" sldId="511"/>
            <ac:spMk id="3" creationId="{A5870CD2-83D8-4214-BD25-86A1710EF2CB}"/>
          </ac:spMkLst>
        </pc:spChg>
      </pc:sldChg>
      <pc:sldChg chg="modSp new mod">
        <pc:chgData name="Alexander Pashuk" userId="7f413f452a2dee94" providerId="LiveId" clId="{4D67C2F6-1360-4691-8CC0-BD66446148A8}" dt="2020-10-25T17:12:03.189" v="3376" actId="6549"/>
        <pc:sldMkLst>
          <pc:docMk/>
          <pc:sldMk cId="3767767929" sldId="512"/>
        </pc:sldMkLst>
        <pc:spChg chg="mod">
          <ac:chgData name="Alexander Pashuk" userId="7f413f452a2dee94" providerId="LiveId" clId="{4D67C2F6-1360-4691-8CC0-BD66446148A8}" dt="2020-10-25T17:08:03.443" v="3282" actId="122"/>
          <ac:spMkLst>
            <pc:docMk/>
            <pc:sldMk cId="3767767929" sldId="512"/>
            <ac:spMk id="2" creationId="{5F4159C4-62BA-43E5-B246-2A856729F36B}"/>
          </ac:spMkLst>
        </pc:spChg>
        <pc:spChg chg="mod">
          <ac:chgData name="Alexander Pashuk" userId="7f413f452a2dee94" providerId="LiveId" clId="{4D67C2F6-1360-4691-8CC0-BD66446148A8}" dt="2020-10-25T17:12:03.189" v="3376" actId="6549"/>
          <ac:spMkLst>
            <pc:docMk/>
            <pc:sldMk cId="3767767929" sldId="512"/>
            <ac:spMk id="3" creationId="{570EF8E1-F6DE-4032-A5BF-D276CEF36B09}"/>
          </ac:spMkLst>
        </pc:spChg>
      </pc:sldChg>
      <pc:sldChg chg="modSp new mod ord">
        <pc:chgData name="Alexander Pashuk" userId="7f413f452a2dee94" providerId="LiveId" clId="{4D67C2F6-1360-4691-8CC0-BD66446148A8}" dt="2020-10-26T14:15:01.247" v="4274"/>
        <pc:sldMkLst>
          <pc:docMk/>
          <pc:sldMk cId="2100211686" sldId="513"/>
        </pc:sldMkLst>
        <pc:spChg chg="mod">
          <ac:chgData name="Alexander Pashuk" userId="7f413f452a2dee94" providerId="LiveId" clId="{4D67C2F6-1360-4691-8CC0-BD66446148A8}" dt="2020-10-25T17:12:07.279" v="3377" actId="122"/>
          <ac:spMkLst>
            <pc:docMk/>
            <pc:sldMk cId="2100211686" sldId="513"/>
            <ac:spMk id="2" creationId="{E42F74D6-86D0-4D59-9994-9F8B7DC31FD4}"/>
          </ac:spMkLst>
        </pc:spChg>
        <pc:spChg chg="mod">
          <ac:chgData name="Alexander Pashuk" userId="7f413f452a2dee94" providerId="LiveId" clId="{4D67C2F6-1360-4691-8CC0-BD66446148A8}" dt="2020-10-26T14:15:01.247" v="4274"/>
          <ac:spMkLst>
            <pc:docMk/>
            <pc:sldMk cId="2100211686" sldId="513"/>
            <ac:spMk id="3" creationId="{6502064B-7DC9-465F-8B6A-7252ACB29D8E}"/>
          </ac:spMkLst>
        </pc:spChg>
      </pc:sldChg>
      <pc:sldChg chg="modSp new mod ord">
        <pc:chgData name="Alexander Pashuk" userId="7f413f452a2dee94" providerId="LiveId" clId="{4D67C2F6-1360-4691-8CC0-BD66446148A8}" dt="2020-10-26T14:14:23.763" v="4255"/>
        <pc:sldMkLst>
          <pc:docMk/>
          <pc:sldMk cId="3149900550" sldId="514"/>
        </pc:sldMkLst>
        <pc:spChg chg="mod">
          <ac:chgData name="Alexander Pashuk" userId="7f413f452a2dee94" providerId="LiveId" clId="{4D67C2F6-1360-4691-8CC0-BD66446148A8}" dt="2020-10-25T17:24:33.929" v="3634" actId="122"/>
          <ac:spMkLst>
            <pc:docMk/>
            <pc:sldMk cId="3149900550" sldId="514"/>
            <ac:spMk id="2" creationId="{A7D8AD0D-3A55-44C2-9B48-5B51C1E282A0}"/>
          </ac:spMkLst>
        </pc:spChg>
        <pc:spChg chg="mod">
          <ac:chgData name="Alexander Pashuk" userId="7f413f452a2dee94" providerId="LiveId" clId="{4D67C2F6-1360-4691-8CC0-BD66446148A8}" dt="2020-10-26T12:32:30.530" v="3715" actId="27636"/>
          <ac:spMkLst>
            <pc:docMk/>
            <pc:sldMk cId="3149900550" sldId="514"/>
            <ac:spMk id="3" creationId="{63D85D53-4265-4876-BF4A-B56049932ACD}"/>
          </ac:spMkLst>
        </pc:spChg>
      </pc:sldChg>
      <pc:sldChg chg="modSp new mod">
        <pc:chgData name="Alexander Pashuk" userId="7f413f452a2dee94" providerId="LiveId" clId="{4D67C2F6-1360-4691-8CC0-BD66446148A8}" dt="2020-10-26T12:37:09.695" v="4252" actId="2711"/>
        <pc:sldMkLst>
          <pc:docMk/>
          <pc:sldMk cId="1462238107" sldId="515"/>
        </pc:sldMkLst>
        <pc:spChg chg="mod">
          <ac:chgData name="Alexander Pashuk" userId="7f413f452a2dee94" providerId="LiveId" clId="{4D67C2F6-1360-4691-8CC0-BD66446148A8}" dt="2020-10-26T12:33:53" v="3745" actId="122"/>
          <ac:spMkLst>
            <pc:docMk/>
            <pc:sldMk cId="1462238107" sldId="515"/>
            <ac:spMk id="2" creationId="{18240EE1-6C67-4AB3-8E1C-A515271D4ECF}"/>
          </ac:spMkLst>
        </pc:spChg>
        <pc:spChg chg="mod">
          <ac:chgData name="Alexander Pashuk" userId="7f413f452a2dee94" providerId="LiveId" clId="{4D67C2F6-1360-4691-8CC0-BD66446148A8}" dt="2020-10-26T12:37:09.695" v="4252" actId="2711"/>
          <ac:spMkLst>
            <pc:docMk/>
            <pc:sldMk cId="1462238107" sldId="515"/>
            <ac:spMk id="3" creationId="{76693062-03D7-4BC8-8B8A-F789A7C02992}"/>
          </ac:spMkLst>
        </pc:spChg>
      </pc:sldChg>
      <pc:sldChg chg="modSp new mod">
        <pc:chgData name="Alexander Pashuk" userId="7f413f452a2dee94" providerId="LiveId" clId="{4D67C2F6-1360-4691-8CC0-BD66446148A8}" dt="2020-10-26T14:19:08.261" v="4724" actId="20577"/>
        <pc:sldMkLst>
          <pc:docMk/>
          <pc:sldMk cId="631081008" sldId="516"/>
        </pc:sldMkLst>
        <pc:spChg chg="mod">
          <ac:chgData name="Alexander Pashuk" userId="7f413f452a2dee94" providerId="LiveId" clId="{4D67C2F6-1360-4691-8CC0-BD66446148A8}" dt="2020-10-26T14:16:26.872" v="4296" actId="122"/>
          <ac:spMkLst>
            <pc:docMk/>
            <pc:sldMk cId="631081008" sldId="516"/>
            <ac:spMk id="2" creationId="{EAF1ED8B-B395-4788-A82A-191B7ABA785A}"/>
          </ac:spMkLst>
        </pc:spChg>
        <pc:spChg chg="mod">
          <ac:chgData name="Alexander Pashuk" userId="7f413f452a2dee94" providerId="LiveId" clId="{4D67C2F6-1360-4691-8CC0-BD66446148A8}" dt="2020-10-26T14:19:08.261" v="4724" actId="20577"/>
          <ac:spMkLst>
            <pc:docMk/>
            <pc:sldMk cId="631081008" sldId="516"/>
            <ac:spMk id="3" creationId="{81FA9890-0E5C-433B-88AD-893BA5A088CD}"/>
          </ac:spMkLst>
        </pc:spChg>
      </pc:sldChg>
      <pc:sldChg chg="modSp new mod">
        <pc:chgData name="Alexander Pashuk" userId="7f413f452a2dee94" providerId="LiveId" clId="{4D67C2F6-1360-4691-8CC0-BD66446148A8}" dt="2020-10-26T14:25:20.960" v="4805" actId="122"/>
        <pc:sldMkLst>
          <pc:docMk/>
          <pc:sldMk cId="465805950" sldId="517"/>
        </pc:sldMkLst>
        <pc:spChg chg="mod">
          <ac:chgData name="Alexander Pashuk" userId="7f413f452a2dee94" providerId="LiveId" clId="{4D67C2F6-1360-4691-8CC0-BD66446148A8}" dt="2020-10-26T14:25:20.960" v="4805" actId="122"/>
          <ac:spMkLst>
            <pc:docMk/>
            <pc:sldMk cId="465805950" sldId="517"/>
            <ac:spMk id="2" creationId="{6888DFA5-AD02-4D66-8514-766F87BBCD4C}"/>
          </ac:spMkLst>
        </pc:spChg>
        <pc:spChg chg="mod">
          <ac:chgData name="Alexander Pashuk" userId="7f413f452a2dee94" providerId="LiveId" clId="{4D67C2F6-1360-4691-8CC0-BD66446148A8}" dt="2020-10-26T14:24:37.005" v="4773" actId="27636"/>
          <ac:spMkLst>
            <pc:docMk/>
            <pc:sldMk cId="465805950" sldId="517"/>
            <ac:spMk id="3" creationId="{3420CB2E-E656-4072-8FD6-CED78D9F1596}"/>
          </ac:spMkLst>
        </pc:spChg>
      </pc:sldChg>
      <pc:sldChg chg="modSp new mod">
        <pc:chgData name="Alexander Pashuk" userId="7f413f452a2dee94" providerId="LiveId" clId="{4D67C2F6-1360-4691-8CC0-BD66446148A8}" dt="2020-10-26T14:31:38.220" v="4919" actId="20577"/>
        <pc:sldMkLst>
          <pc:docMk/>
          <pc:sldMk cId="1932913095" sldId="518"/>
        </pc:sldMkLst>
        <pc:spChg chg="mod">
          <ac:chgData name="Alexander Pashuk" userId="7f413f452a2dee94" providerId="LiveId" clId="{4D67C2F6-1360-4691-8CC0-BD66446148A8}" dt="2020-10-26T14:30:27.978" v="4816" actId="122"/>
          <ac:spMkLst>
            <pc:docMk/>
            <pc:sldMk cId="1932913095" sldId="518"/>
            <ac:spMk id="2" creationId="{3C231373-8300-4FC8-BA3D-99E2EFE42C5D}"/>
          </ac:spMkLst>
        </pc:spChg>
        <pc:spChg chg="mod">
          <ac:chgData name="Alexander Pashuk" userId="7f413f452a2dee94" providerId="LiveId" clId="{4D67C2F6-1360-4691-8CC0-BD66446148A8}" dt="2020-10-26T14:31:38.220" v="4919" actId="20577"/>
          <ac:spMkLst>
            <pc:docMk/>
            <pc:sldMk cId="1932913095" sldId="518"/>
            <ac:spMk id="3" creationId="{CE38AC8E-ECEA-419C-92FF-B1F3CEC6E273}"/>
          </ac:spMkLst>
        </pc:spChg>
      </pc:sldChg>
      <pc:sldChg chg="modSp new mod">
        <pc:chgData name="Alexander Pashuk" userId="7f413f452a2dee94" providerId="LiveId" clId="{4D67C2F6-1360-4691-8CC0-BD66446148A8}" dt="2020-10-26T14:40:01.879" v="5042" actId="27636"/>
        <pc:sldMkLst>
          <pc:docMk/>
          <pc:sldMk cId="2744015157" sldId="519"/>
        </pc:sldMkLst>
        <pc:spChg chg="mod">
          <ac:chgData name="Alexander Pashuk" userId="7f413f452a2dee94" providerId="LiveId" clId="{4D67C2F6-1360-4691-8CC0-BD66446148A8}" dt="2020-10-26T14:34:14.403" v="4945" actId="122"/>
          <ac:spMkLst>
            <pc:docMk/>
            <pc:sldMk cId="2744015157" sldId="519"/>
            <ac:spMk id="2" creationId="{BA9867A7-68C1-4EEF-B9E7-B40DFC4D312E}"/>
          </ac:spMkLst>
        </pc:spChg>
        <pc:spChg chg="mod">
          <ac:chgData name="Alexander Pashuk" userId="7f413f452a2dee94" providerId="LiveId" clId="{4D67C2F6-1360-4691-8CC0-BD66446148A8}" dt="2020-10-26T14:40:01.879" v="5042" actId="27636"/>
          <ac:spMkLst>
            <pc:docMk/>
            <pc:sldMk cId="2744015157" sldId="519"/>
            <ac:spMk id="3" creationId="{53AA095F-2284-4D1C-939B-BE2B5DCA2192}"/>
          </ac:spMkLst>
        </pc:spChg>
      </pc:sldChg>
      <pc:sldChg chg="modSp new mod">
        <pc:chgData name="Alexander Pashuk" userId="7f413f452a2dee94" providerId="LiveId" clId="{4D67C2F6-1360-4691-8CC0-BD66446148A8}" dt="2020-10-26T14:43:15.501" v="5155" actId="20577"/>
        <pc:sldMkLst>
          <pc:docMk/>
          <pc:sldMk cId="3397534771" sldId="520"/>
        </pc:sldMkLst>
        <pc:spChg chg="mod">
          <ac:chgData name="Alexander Pashuk" userId="7f413f452a2dee94" providerId="LiveId" clId="{4D67C2F6-1360-4691-8CC0-BD66446148A8}" dt="2020-10-26T14:43:15.501" v="5155" actId="20577"/>
          <ac:spMkLst>
            <pc:docMk/>
            <pc:sldMk cId="3397534771" sldId="520"/>
            <ac:spMk id="2" creationId="{29B6E727-35F1-400C-B502-E24D0673113C}"/>
          </ac:spMkLst>
        </pc:spChg>
        <pc:spChg chg="mod">
          <ac:chgData name="Alexander Pashuk" userId="7f413f452a2dee94" providerId="LiveId" clId="{4D67C2F6-1360-4691-8CC0-BD66446148A8}" dt="2020-10-26T14:43:02.164" v="5143" actId="27636"/>
          <ac:spMkLst>
            <pc:docMk/>
            <pc:sldMk cId="3397534771" sldId="520"/>
            <ac:spMk id="3" creationId="{5E325E37-13E5-4201-8941-E2BB8BE1AAB4}"/>
          </ac:spMkLst>
        </pc:spChg>
      </pc:sldChg>
      <pc:sldChg chg="modSp new mod">
        <pc:chgData name="Alexander Pashuk" userId="7f413f452a2dee94" providerId="LiveId" clId="{4D67C2F6-1360-4691-8CC0-BD66446148A8}" dt="2020-10-26T14:44:50.578" v="5380" actId="20577"/>
        <pc:sldMkLst>
          <pc:docMk/>
          <pc:sldMk cId="1994741951" sldId="521"/>
        </pc:sldMkLst>
        <pc:spChg chg="mod">
          <ac:chgData name="Alexander Pashuk" userId="7f413f452a2dee94" providerId="LiveId" clId="{4D67C2F6-1360-4691-8CC0-BD66446148A8}" dt="2020-10-26T14:43:49.470" v="5184" actId="122"/>
          <ac:spMkLst>
            <pc:docMk/>
            <pc:sldMk cId="1994741951" sldId="521"/>
            <ac:spMk id="2" creationId="{80F1355E-3E65-492E-A976-3EC0946D70DF}"/>
          </ac:spMkLst>
        </pc:spChg>
        <pc:spChg chg="mod">
          <ac:chgData name="Alexander Pashuk" userId="7f413f452a2dee94" providerId="LiveId" clId="{4D67C2F6-1360-4691-8CC0-BD66446148A8}" dt="2020-10-26T14:44:50.578" v="5380" actId="20577"/>
          <ac:spMkLst>
            <pc:docMk/>
            <pc:sldMk cId="1994741951" sldId="521"/>
            <ac:spMk id="3" creationId="{4B7A83E0-83E0-4747-A2F0-17165AF077CA}"/>
          </ac:spMkLst>
        </pc:spChg>
      </pc:sldChg>
      <pc:sldChg chg="modSp new mod">
        <pc:chgData name="Alexander Pashuk" userId="7f413f452a2dee94" providerId="LiveId" clId="{4D67C2F6-1360-4691-8CC0-BD66446148A8}" dt="2020-10-26T15:59:47.614" v="6229" actId="20577"/>
        <pc:sldMkLst>
          <pc:docMk/>
          <pc:sldMk cId="963640263" sldId="522"/>
        </pc:sldMkLst>
        <pc:spChg chg="mod">
          <ac:chgData name="Alexander Pashuk" userId="7f413f452a2dee94" providerId="LiveId" clId="{4D67C2F6-1360-4691-8CC0-BD66446148A8}" dt="2020-10-26T15:59:47.614" v="6229" actId="20577"/>
          <ac:spMkLst>
            <pc:docMk/>
            <pc:sldMk cId="963640263" sldId="522"/>
            <ac:spMk id="2" creationId="{9FAD9F7A-A89D-4EA9-8C1F-C0E3359EAD4D}"/>
          </ac:spMkLst>
        </pc:spChg>
        <pc:spChg chg="mod">
          <ac:chgData name="Alexander Pashuk" userId="7f413f452a2dee94" providerId="LiveId" clId="{4D67C2F6-1360-4691-8CC0-BD66446148A8}" dt="2020-10-26T14:54:55.103" v="5512" actId="20577"/>
          <ac:spMkLst>
            <pc:docMk/>
            <pc:sldMk cId="963640263" sldId="522"/>
            <ac:spMk id="3" creationId="{6756215B-44B5-4625-B5A7-39EE29FE7245}"/>
          </ac:spMkLst>
        </pc:spChg>
      </pc:sldChg>
      <pc:sldChg chg="modSp new mod ord">
        <pc:chgData name="Alexander Pashuk" userId="7f413f452a2dee94" providerId="LiveId" clId="{4D67C2F6-1360-4691-8CC0-BD66446148A8}" dt="2020-10-26T15:04:22.059" v="5661" actId="20577"/>
        <pc:sldMkLst>
          <pc:docMk/>
          <pc:sldMk cId="3055461020" sldId="523"/>
        </pc:sldMkLst>
        <pc:spChg chg="mod">
          <ac:chgData name="Alexander Pashuk" userId="7f413f452a2dee94" providerId="LiveId" clId="{4D67C2F6-1360-4691-8CC0-BD66446148A8}" dt="2020-10-26T14:58:18.564" v="5534" actId="122"/>
          <ac:spMkLst>
            <pc:docMk/>
            <pc:sldMk cId="3055461020" sldId="523"/>
            <ac:spMk id="2" creationId="{D17AD6E0-4A89-49F8-9D76-8C5C47775F61}"/>
          </ac:spMkLst>
        </pc:spChg>
        <pc:spChg chg="mod">
          <ac:chgData name="Alexander Pashuk" userId="7f413f452a2dee94" providerId="LiveId" clId="{4D67C2F6-1360-4691-8CC0-BD66446148A8}" dt="2020-10-26T15:04:22.059" v="5661" actId="20577"/>
          <ac:spMkLst>
            <pc:docMk/>
            <pc:sldMk cId="3055461020" sldId="523"/>
            <ac:spMk id="3" creationId="{282749D7-BFFF-47F5-AD73-078FBCAD22F6}"/>
          </ac:spMkLst>
        </pc:spChg>
      </pc:sldChg>
      <pc:sldChg chg="modSp new mod">
        <pc:chgData name="Alexander Pashuk" userId="7f413f452a2dee94" providerId="LiveId" clId="{4D67C2F6-1360-4691-8CC0-BD66446148A8}" dt="2020-10-26T17:13:55.543" v="6535" actId="20577"/>
        <pc:sldMkLst>
          <pc:docMk/>
          <pc:sldMk cId="1197906000" sldId="524"/>
        </pc:sldMkLst>
        <pc:spChg chg="mod">
          <ac:chgData name="Alexander Pashuk" userId="7f413f452a2dee94" providerId="LiveId" clId="{4D67C2F6-1360-4691-8CC0-BD66446148A8}" dt="2020-10-26T16:01:15.780" v="6276" actId="122"/>
          <ac:spMkLst>
            <pc:docMk/>
            <pc:sldMk cId="1197906000" sldId="524"/>
            <ac:spMk id="2" creationId="{C11ECEED-2325-445B-854C-018DEB3D1CE4}"/>
          </ac:spMkLst>
        </pc:spChg>
        <pc:spChg chg="mod">
          <ac:chgData name="Alexander Pashuk" userId="7f413f452a2dee94" providerId="LiveId" clId="{4D67C2F6-1360-4691-8CC0-BD66446148A8}" dt="2020-10-26T17:13:55.543" v="6535" actId="20577"/>
          <ac:spMkLst>
            <pc:docMk/>
            <pc:sldMk cId="1197906000" sldId="524"/>
            <ac:spMk id="3" creationId="{60C84553-212D-44EE-989C-8221AB15DEEA}"/>
          </ac:spMkLst>
        </pc:spChg>
      </pc:sldChg>
      <pc:sldChg chg="modSp new mod">
        <pc:chgData name="Alexander Pashuk" userId="7f413f452a2dee94" providerId="LiveId" clId="{4D67C2F6-1360-4691-8CC0-BD66446148A8}" dt="2020-11-02T17:29:47.529" v="7419" actId="20577"/>
        <pc:sldMkLst>
          <pc:docMk/>
          <pc:sldMk cId="418856575" sldId="525"/>
        </pc:sldMkLst>
        <pc:spChg chg="mod">
          <ac:chgData name="Alexander Pashuk" userId="7f413f452a2dee94" providerId="LiveId" clId="{4D67C2F6-1360-4691-8CC0-BD66446148A8}" dt="2020-11-02T17:27:40.811" v="7221" actId="122"/>
          <ac:spMkLst>
            <pc:docMk/>
            <pc:sldMk cId="418856575" sldId="525"/>
            <ac:spMk id="2" creationId="{76857B43-5CD4-4968-84E3-6C9AC53AD90A}"/>
          </ac:spMkLst>
        </pc:spChg>
        <pc:spChg chg="mod">
          <ac:chgData name="Alexander Pashuk" userId="7f413f452a2dee94" providerId="LiveId" clId="{4D67C2F6-1360-4691-8CC0-BD66446148A8}" dt="2020-11-02T17:29:47.529" v="7419" actId="20577"/>
          <ac:spMkLst>
            <pc:docMk/>
            <pc:sldMk cId="418856575" sldId="525"/>
            <ac:spMk id="3" creationId="{AE0A4C07-5D8E-4F5C-9B62-3276AEB99273}"/>
          </ac:spMkLst>
        </pc:spChg>
      </pc:sldChg>
      <pc:sldChg chg="modSp new mod">
        <pc:chgData name="Alexander Pashuk" userId="7f413f452a2dee94" providerId="LiveId" clId="{4D67C2F6-1360-4691-8CC0-BD66446148A8}" dt="2020-11-02T17:35:31.386" v="7547" actId="14100"/>
        <pc:sldMkLst>
          <pc:docMk/>
          <pc:sldMk cId="396312787" sldId="526"/>
        </pc:sldMkLst>
        <pc:spChg chg="mod">
          <ac:chgData name="Alexander Pashuk" userId="7f413f452a2dee94" providerId="LiveId" clId="{4D67C2F6-1360-4691-8CC0-BD66446148A8}" dt="2020-11-02T17:33:55.207" v="7456" actId="20577"/>
          <ac:spMkLst>
            <pc:docMk/>
            <pc:sldMk cId="396312787" sldId="526"/>
            <ac:spMk id="2" creationId="{4D3C6E09-1351-4314-A2FF-6B0F0EBC53A8}"/>
          </ac:spMkLst>
        </pc:spChg>
        <pc:spChg chg="mod">
          <ac:chgData name="Alexander Pashuk" userId="7f413f452a2dee94" providerId="LiveId" clId="{4D67C2F6-1360-4691-8CC0-BD66446148A8}" dt="2020-11-02T17:35:31.386" v="7547" actId="14100"/>
          <ac:spMkLst>
            <pc:docMk/>
            <pc:sldMk cId="396312787" sldId="526"/>
            <ac:spMk id="3" creationId="{388A9B98-1D09-403F-8F06-E146CF51CD8C}"/>
          </ac:spMkLst>
        </pc:spChg>
      </pc:sldChg>
      <pc:sldChg chg="modSp new mod">
        <pc:chgData name="Alexander Pashuk" userId="7f413f452a2dee94" providerId="LiveId" clId="{4D67C2F6-1360-4691-8CC0-BD66446148A8}" dt="2020-11-02T17:37:43.695" v="7881" actId="6549"/>
        <pc:sldMkLst>
          <pc:docMk/>
          <pc:sldMk cId="1961589574" sldId="527"/>
        </pc:sldMkLst>
        <pc:spChg chg="mod">
          <ac:chgData name="Alexander Pashuk" userId="7f413f452a2dee94" providerId="LiveId" clId="{4D67C2F6-1360-4691-8CC0-BD66446148A8}" dt="2020-11-02T17:35:48.071" v="7568" actId="122"/>
          <ac:spMkLst>
            <pc:docMk/>
            <pc:sldMk cId="1961589574" sldId="527"/>
            <ac:spMk id="2" creationId="{56FE2112-0C7E-4ED9-988C-74CE0A8F43DC}"/>
          </ac:spMkLst>
        </pc:spChg>
        <pc:spChg chg="mod">
          <ac:chgData name="Alexander Pashuk" userId="7f413f452a2dee94" providerId="LiveId" clId="{4D67C2F6-1360-4691-8CC0-BD66446148A8}" dt="2020-11-02T17:37:43.695" v="7881" actId="6549"/>
          <ac:spMkLst>
            <pc:docMk/>
            <pc:sldMk cId="1961589574" sldId="527"/>
            <ac:spMk id="3" creationId="{28258805-DF0B-4418-B912-474BC23F7AF3}"/>
          </ac:spMkLst>
        </pc:spChg>
      </pc:sldChg>
      <pc:sldChg chg="modSp new mod">
        <pc:chgData name="Alexander Pashuk" userId="7f413f452a2dee94" providerId="LiveId" clId="{4D67C2F6-1360-4691-8CC0-BD66446148A8}" dt="2020-11-02T17:40:35.295" v="8005" actId="255"/>
        <pc:sldMkLst>
          <pc:docMk/>
          <pc:sldMk cId="1619072402" sldId="528"/>
        </pc:sldMkLst>
        <pc:spChg chg="mod">
          <ac:chgData name="Alexander Pashuk" userId="7f413f452a2dee94" providerId="LiveId" clId="{4D67C2F6-1360-4691-8CC0-BD66446148A8}" dt="2020-11-02T17:37:58.953" v="7907" actId="122"/>
          <ac:spMkLst>
            <pc:docMk/>
            <pc:sldMk cId="1619072402" sldId="528"/>
            <ac:spMk id="2" creationId="{2A33697F-524F-4E7F-9FC6-FE52430B728C}"/>
          </ac:spMkLst>
        </pc:spChg>
        <pc:spChg chg="mod">
          <ac:chgData name="Alexander Pashuk" userId="7f413f452a2dee94" providerId="LiveId" clId="{4D67C2F6-1360-4691-8CC0-BD66446148A8}" dt="2020-11-02T17:40:35.295" v="8005" actId="255"/>
          <ac:spMkLst>
            <pc:docMk/>
            <pc:sldMk cId="1619072402" sldId="528"/>
            <ac:spMk id="3" creationId="{19E0D35A-71A2-4BE7-896A-146726859BAA}"/>
          </ac:spMkLst>
        </pc:spChg>
      </pc:sldChg>
      <pc:sldChg chg="new del">
        <pc:chgData name="Alexander Pashuk" userId="7f413f452a2dee94" providerId="LiveId" clId="{4D67C2F6-1360-4691-8CC0-BD66446148A8}" dt="2020-10-26T16:16:53.123" v="6277" actId="47"/>
        <pc:sldMkLst>
          <pc:docMk/>
          <pc:sldMk cId="3278308911" sldId="529"/>
        </pc:sldMkLst>
      </pc:sldChg>
      <pc:sldChg chg="new del">
        <pc:chgData name="Alexander Pashuk" userId="7f413f452a2dee94" providerId="LiveId" clId="{4D67C2F6-1360-4691-8CC0-BD66446148A8}" dt="2020-10-26T16:16:53.460" v="6278" actId="47"/>
        <pc:sldMkLst>
          <pc:docMk/>
          <pc:sldMk cId="2395046609" sldId="530"/>
        </pc:sldMkLst>
      </pc:sldChg>
      <pc:sldChg chg="new del">
        <pc:chgData name="Alexander Pashuk" userId="7f413f452a2dee94" providerId="LiveId" clId="{4D67C2F6-1360-4691-8CC0-BD66446148A8}" dt="2020-10-26T16:16:53.920" v="6279" actId="47"/>
        <pc:sldMkLst>
          <pc:docMk/>
          <pc:sldMk cId="2837396282" sldId="531"/>
        </pc:sldMkLst>
      </pc:sldChg>
      <pc:sldChg chg="new del">
        <pc:chgData name="Alexander Pashuk" userId="7f413f452a2dee94" providerId="LiveId" clId="{4D67C2F6-1360-4691-8CC0-BD66446148A8}" dt="2020-10-26T16:16:54.329" v="6280" actId="47"/>
        <pc:sldMkLst>
          <pc:docMk/>
          <pc:sldMk cId="2276440289" sldId="532"/>
        </pc:sldMkLst>
      </pc:sldChg>
      <pc:sldChg chg="new del">
        <pc:chgData name="Alexander Pashuk" userId="7f413f452a2dee94" providerId="LiveId" clId="{4D67C2F6-1360-4691-8CC0-BD66446148A8}" dt="2020-10-26T16:16:54.829" v="6281" actId="47"/>
        <pc:sldMkLst>
          <pc:docMk/>
          <pc:sldMk cId="3734813450" sldId="533"/>
        </pc:sldMkLst>
      </pc:sldChg>
      <pc:sldChg chg="new del">
        <pc:chgData name="Alexander Pashuk" userId="7f413f452a2dee94" providerId="LiveId" clId="{4D67C2F6-1360-4691-8CC0-BD66446148A8}" dt="2020-10-26T15:59:55.696" v="6230" actId="47"/>
        <pc:sldMkLst>
          <pc:docMk/>
          <pc:sldMk cId="1071448850" sldId="534"/>
        </pc:sldMkLst>
      </pc:sldChg>
      <pc:sldChg chg="new del">
        <pc:chgData name="Alexander Pashuk" userId="7f413f452a2dee94" providerId="LiveId" clId="{4D67C2F6-1360-4691-8CC0-BD66446148A8}" dt="2020-10-26T15:59:55.858" v="6231" actId="47"/>
        <pc:sldMkLst>
          <pc:docMk/>
          <pc:sldMk cId="531186292" sldId="535"/>
        </pc:sldMkLst>
      </pc:sldChg>
      <pc:sldChg chg="new del">
        <pc:chgData name="Alexander Pashuk" userId="7f413f452a2dee94" providerId="LiveId" clId="{4D67C2F6-1360-4691-8CC0-BD66446148A8}" dt="2020-10-26T15:59:55.998" v="6232" actId="47"/>
        <pc:sldMkLst>
          <pc:docMk/>
          <pc:sldMk cId="156658553" sldId="536"/>
        </pc:sldMkLst>
      </pc:sldChg>
      <pc:sldChg chg="new del">
        <pc:chgData name="Alexander Pashuk" userId="7f413f452a2dee94" providerId="LiveId" clId="{4D67C2F6-1360-4691-8CC0-BD66446148A8}" dt="2020-10-26T15:59:56.140" v="6233" actId="47"/>
        <pc:sldMkLst>
          <pc:docMk/>
          <pc:sldMk cId="1650724067" sldId="537"/>
        </pc:sldMkLst>
      </pc:sldChg>
      <pc:sldChg chg="new del">
        <pc:chgData name="Alexander Pashuk" userId="7f413f452a2dee94" providerId="LiveId" clId="{4D67C2F6-1360-4691-8CC0-BD66446148A8}" dt="2020-10-26T15:59:56.263" v="6234" actId="47"/>
        <pc:sldMkLst>
          <pc:docMk/>
          <pc:sldMk cId="1673365980" sldId="538"/>
        </pc:sldMkLst>
      </pc:sldChg>
      <pc:sldChg chg="new del">
        <pc:chgData name="Alexander Pashuk" userId="7f413f452a2dee94" providerId="LiveId" clId="{4D67C2F6-1360-4691-8CC0-BD66446148A8}" dt="2020-10-26T15:59:56.374" v="6235" actId="47"/>
        <pc:sldMkLst>
          <pc:docMk/>
          <pc:sldMk cId="1376837836" sldId="539"/>
        </pc:sldMkLst>
      </pc:sldChg>
      <pc:sldChg chg="new del">
        <pc:chgData name="Alexander Pashuk" userId="7f413f452a2dee94" providerId="LiveId" clId="{4D67C2F6-1360-4691-8CC0-BD66446148A8}" dt="2020-10-26T15:59:56.499" v="6236" actId="47"/>
        <pc:sldMkLst>
          <pc:docMk/>
          <pc:sldMk cId="2482619426" sldId="540"/>
        </pc:sldMkLst>
      </pc:sldChg>
      <pc:sldChg chg="new del">
        <pc:chgData name="Alexander Pashuk" userId="7f413f452a2dee94" providerId="LiveId" clId="{4D67C2F6-1360-4691-8CC0-BD66446148A8}" dt="2020-10-26T15:59:56.619" v="6237" actId="47"/>
        <pc:sldMkLst>
          <pc:docMk/>
          <pc:sldMk cId="2805366433" sldId="541"/>
        </pc:sldMkLst>
      </pc:sldChg>
      <pc:sldChg chg="new del">
        <pc:chgData name="Alexander Pashuk" userId="7f413f452a2dee94" providerId="LiveId" clId="{4D67C2F6-1360-4691-8CC0-BD66446148A8}" dt="2020-10-26T15:59:56.709" v="6238" actId="47"/>
        <pc:sldMkLst>
          <pc:docMk/>
          <pc:sldMk cId="3969542119" sldId="542"/>
        </pc:sldMkLst>
      </pc:sldChg>
      <pc:sldChg chg="new del">
        <pc:chgData name="Alexander Pashuk" userId="7f413f452a2dee94" providerId="LiveId" clId="{4D67C2F6-1360-4691-8CC0-BD66446148A8}" dt="2020-10-26T15:59:56.893" v="6239" actId="47"/>
        <pc:sldMkLst>
          <pc:docMk/>
          <pc:sldMk cId="866331322" sldId="543"/>
        </pc:sldMkLst>
      </pc:sldChg>
      <pc:sldChg chg="new del">
        <pc:chgData name="Alexander Pashuk" userId="7f413f452a2dee94" providerId="LiveId" clId="{4D67C2F6-1360-4691-8CC0-BD66446148A8}" dt="2020-10-26T15:59:57.029" v="6240" actId="47"/>
        <pc:sldMkLst>
          <pc:docMk/>
          <pc:sldMk cId="2314413861" sldId="544"/>
        </pc:sldMkLst>
      </pc:sldChg>
      <pc:sldChg chg="new del">
        <pc:chgData name="Alexander Pashuk" userId="7f413f452a2dee94" providerId="LiveId" clId="{4D67C2F6-1360-4691-8CC0-BD66446148A8}" dt="2020-10-26T15:59:57.167" v="6241" actId="47"/>
        <pc:sldMkLst>
          <pc:docMk/>
          <pc:sldMk cId="2770827932" sldId="545"/>
        </pc:sldMkLst>
      </pc:sldChg>
      <pc:sldChg chg="new del">
        <pc:chgData name="Alexander Pashuk" userId="7f413f452a2dee94" providerId="LiveId" clId="{4D67C2F6-1360-4691-8CC0-BD66446148A8}" dt="2020-10-26T15:59:57.310" v="6242" actId="47"/>
        <pc:sldMkLst>
          <pc:docMk/>
          <pc:sldMk cId="539219178" sldId="546"/>
        </pc:sldMkLst>
      </pc:sldChg>
      <pc:sldChg chg="new del">
        <pc:chgData name="Alexander Pashuk" userId="7f413f452a2dee94" providerId="LiveId" clId="{4D67C2F6-1360-4691-8CC0-BD66446148A8}" dt="2020-10-26T15:59:57.508" v="6243" actId="47"/>
        <pc:sldMkLst>
          <pc:docMk/>
          <pc:sldMk cId="1172610312" sldId="547"/>
        </pc:sldMkLst>
      </pc:sldChg>
      <pc:sldChg chg="new del">
        <pc:chgData name="Alexander Pashuk" userId="7f413f452a2dee94" providerId="LiveId" clId="{4D67C2F6-1360-4691-8CC0-BD66446148A8}" dt="2020-10-26T15:59:57.658" v="6244" actId="47"/>
        <pc:sldMkLst>
          <pc:docMk/>
          <pc:sldMk cId="2984410057" sldId="548"/>
        </pc:sldMkLst>
      </pc:sldChg>
      <pc:sldChg chg="new del">
        <pc:chgData name="Alexander Pashuk" userId="7f413f452a2dee94" providerId="LiveId" clId="{4D67C2F6-1360-4691-8CC0-BD66446148A8}" dt="2020-10-26T15:59:57.991" v="6245" actId="47"/>
        <pc:sldMkLst>
          <pc:docMk/>
          <pc:sldMk cId="2560965430" sldId="549"/>
        </pc:sldMkLst>
      </pc:sldChg>
      <pc:sldChg chg="new del">
        <pc:chgData name="Alexander Pashuk" userId="7f413f452a2dee94" providerId="LiveId" clId="{4D67C2F6-1360-4691-8CC0-BD66446148A8}" dt="2020-10-26T15:59:58.153" v="6246" actId="47"/>
        <pc:sldMkLst>
          <pc:docMk/>
          <pc:sldMk cId="2196772750" sldId="550"/>
        </pc:sldMkLst>
      </pc:sldChg>
      <pc:sldChg chg="new del">
        <pc:chgData name="Alexander Pashuk" userId="7f413f452a2dee94" providerId="LiveId" clId="{4D67C2F6-1360-4691-8CC0-BD66446148A8}" dt="2020-10-26T15:59:58.532" v="6247" actId="47"/>
        <pc:sldMkLst>
          <pc:docMk/>
          <pc:sldMk cId="2115819088" sldId="551"/>
        </pc:sldMkLst>
      </pc:sldChg>
      <pc:sldChg chg="new del">
        <pc:chgData name="Alexander Pashuk" userId="7f413f452a2dee94" providerId="LiveId" clId="{4D67C2F6-1360-4691-8CC0-BD66446148A8}" dt="2020-10-26T15:59:58.675" v="6248" actId="47"/>
        <pc:sldMkLst>
          <pc:docMk/>
          <pc:sldMk cId="1365683747" sldId="552"/>
        </pc:sldMkLst>
      </pc:sldChg>
      <pc:sldChg chg="new del">
        <pc:chgData name="Alexander Pashuk" userId="7f413f452a2dee94" providerId="LiveId" clId="{4D67C2F6-1360-4691-8CC0-BD66446148A8}" dt="2020-10-26T15:59:58.822" v="6249" actId="47"/>
        <pc:sldMkLst>
          <pc:docMk/>
          <pc:sldMk cId="2113918759" sldId="553"/>
        </pc:sldMkLst>
      </pc:sldChg>
      <pc:sldChg chg="new del">
        <pc:chgData name="Alexander Pashuk" userId="7f413f452a2dee94" providerId="LiveId" clId="{4D67C2F6-1360-4691-8CC0-BD66446148A8}" dt="2020-10-26T15:59:58.953" v="6250" actId="47"/>
        <pc:sldMkLst>
          <pc:docMk/>
          <pc:sldMk cId="535863478" sldId="554"/>
        </pc:sldMkLst>
      </pc:sldChg>
      <pc:sldChg chg="new del">
        <pc:chgData name="Alexander Pashuk" userId="7f413f452a2dee94" providerId="LiveId" clId="{4D67C2F6-1360-4691-8CC0-BD66446148A8}" dt="2020-10-26T15:59:59.079" v="6251" actId="47"/>
        <pc:sldMkLst>
          <pc:docMk/>
          <pc:sldMk cId="2078419388" sldId="555"/>
        </pc:sldMkLst>
      </pc:sldChg>
      <pc:sldChg chg="new del">
        <pc:chgData name="Alexander Pashuk" userId="7f413f452a2dee94" providerId="LiveId" clId="{4D67C2F6-1360-4691-8CC0-BD66446148A8}" dt="2020-10-26T15:59:59.205" v="6252" actId="47"/>
        <pc:sldMkLst>
          <pc:docMk/>
          <pc:sldMk cId="4204564891" sldId="556"/>
        </pc:sldMkLst>
      </pc:sldChg>
      <pc:sldChg chg="new del">
        <pc:chgData name="Alexander Pashuk" userId="7f413f452a2dee94" providerId="LiveId" clId="{4D67C2F6-1360-4691-8CC0-BD66446148A8}" dt="2020-10-26T15:59:59.354" v="6253" actId="47"/>
        <pc:sldMkLst>
          <pc:docMk/>
          <pc:sldMk cId="598076955" sldId="557"/>
        </pc:sldMkLst>
      </pc:sldChg>
      <pc:sldChg chg="new del">
        <pc:chgData name="Alexander Pashuk" userId="7f413f452a2dee94" providerId="LiveId" clId="{4D67C2F6-1360-4691-8CC0-BD66446148A8}" dt="2020-10-26T15:59:59.727" v="6254" actId="47"/>
        <pc:sldMkLst>
          <pc:docMk/>
          <pc:sldMk cId="3866195366" sldId="558"/>
        </pc:sldMkLst>
      </pc:sldChg>
      <pc:sldChg chg="new del">
        <pc:chgData name="Alexander Pashuk" userId="7f413f452a2dee94" providerId="LiveId" clId="{4D67C2F6-1360-4691-8CC0-BD66446148A8}" dt="2020-10-26T16:00:00.070" v="6255" actId="47"/>
        <pc:sldMkLst>
          <pc:docMk/>
          <pc:sldMk cId="4038786467" sldId="559"/>
        </pc:sldMkLst>
      </pc:sldChg>
      <pc:sldChg chg="new del">
        <pc:chgData name="Alexander Pashuk" userId="7f413f452a2dee94" providerId="LiveId" clId="{4D67C2F6-1360-4691-8CC0-BD66446148A8}" dt="2020-10-26T16:00:00.399" v="6256" actId="47"/>
        <pc:sldMkLst>
          <pc:docMk/>
          <pc:sldMk cId="3123541891" sldId="560"/>
        </pc:sldMkLst>
      </pc:sldChg>
      <pc:sldChg chg="new del">
        <pc:chgData name="Alexander Pashuk" userId="7f413f452a2dee94" providerId="LiveId" clId="{4D67C2F6-1360-4691-8CC0-BD66446148A8}" dt="2020-10-26T16:00:00.740" v="6257" actId="47"/>
        <pc:sldMkLst>
          <pc:docMk/>
          <pc:sldMk cId="1739221391" sldId="561"/>
        </pc:sldMkLst>
      </pc:sldChg>
      <pc:sldChg chg="new del">
        <pc:chgData name="Alexander Pashuk" userId="7f413f452a2dee94" providerId="LiveId" clId="{4D67C2F6-1360-4691-8CC0-BD66446148A8}" dt="2020-10-26T16:00:01.118" v="6258" actId="47"/>
        <pc:sldMkLst>
          <pc:docMk/>
          <pc:sldMk cId="3198787032" sldId="562"/>
        </pc:sldMkLst>
      </pc:sldChg>
      <pc:sldChg chg="new del">
        <pc:chgData name="Alexander Pashuk" userId="7f413f452a2dee94" providerId="LiveId" clId="{4D67C2F6-1360-4691-8CC0-BD66446148A8}" dt="2020-10-26T16:00:01.466" v="6259" actId="47"/>
        <pc:sldMkLst>
          <pc:docMk/>
          <pc:sldMk cId="1091214912" sldId="563"/>
        </pc:sldMkLst>
      </pc:sldChg>
      <pc:sldChg chg="new del">
        <pc:chgData name="Alexander Pashuk" userId="7f413f452a2dee94" providerId="LiveId" clId="{4D67C2F6-1360-4691-8CC0-BD66446148A8}" dt="2020-10-26T16:00:01.839" v="6260" actId="47"/>
        <pc:sldMkLst>
          <pc:docMk/>
          <pc:sldMk cId="4013890593" sldId="564"/>
        </pc:sldMkLst>
      </pc:sldChg>
      <pc:sldChg chg="addSp delSp modSp new mod">
        <pc:chgData name="Alexander Pashuk" userId="7f413f452a2dee94" providerId="LiveId" clId="{4D67C2F6-1360-4691-8CC0-BD66446148A8}" dt="2020-10-25T16:45:25.982" v="1630" actId="1076"/>
        <pc:sldMkLst>
          <pc:docMk/>
          <pc:sldMk cId="3959717200" sldId="565"/>
        </pc:sldMkLst>
        <pc:spChg chg="mod">
          <ac:chgData name="Alexander Pashuk" userId="7f413f452a2dee94" providerId="LiveId" clId="{4D67C2F6-1360-4691-8CC0-BD66446148A8}" dt="2020-10-25T16:38:38.197" v="1411" actId="20577"/>
          <ac:spMkLst>
            <pc:docMk/>
            <pc:sldMk cId="3959717200" sldId="565"/>
            <ac:spMk id="2" creationId="{E6FDC1A5-D5DE-4D46-90B1-70707C9CA796}"/>
          </ac:spMkLst>
        </pc:spChg>
        <pc:spChg chg="mod">
          <ac:chgData name="Alexander Pashuk" userId="7f413f452a2dee94" providerId="LiveId" clId="{4D67C2F6-1360-4691-8CC0-BD66446148A8}" dt="2020-10-25T16:45:22.347" v="1629" actId="20577"/>
          <ac:spMkLst>
            <pc:docMk/>
            <pc:sldMk cId="3959717200" sldId="565"/>
            <ac:spMk id="3" creationId="{4693837B-0245-49C8-8B89-7D2C9717C249}"/>
          </ac:spMkLst>
        </pc:spChg>
        <pc:picChg chg="add del">
          <ac:chgData name="Alexander Pashuk" userId="7f413f452a2dee94" providerId="LiveId" clId="{4D67C2F6-1360-4691-8CC0-BD66446148A8}" dt="2020-10-25T16:44:37.885" v="1544"/>
          <ac:picMkLst>
            <pc:docMk/>
            <pc:sldMk cId="3959717200" sldId="565"/>
            <ac:picMk id="2050" creationId="{780983A8-4318-41CE-9274-43E2392BD5FC}"/>
          </ac:picMkLst>
        </pc:picChg>
        <pc:picChg chg="add mod">
          <ac:chgData name="Alexander Pashuk" userId="7f413f452a2dee94" providerId="LiveId" clId="{4D67C2F6-1360-4691-8CC0-BD66446148A8}" dt="2020-10-25T16:45:25.982" v="1630" actId="1076"/>
          <ac:picMkLst>
            <pc:docMk/>
            <pc:sldMk cId="3959717200" sldId="565"/>
            <ac:picMk id="2052" creationId="{707929BE-5437-4B63-9A05-426D43B90490}"/>
          </ac:picMkLst>
        </pc:picChg>
      </pc:sldChg>
      <pc:sldChg chg="modSp add mod">
        <pc:chgData name="Alexander Pashuk" userId="7f413f452a2dee94" providerId="LiveId" clId="{4D67C2F6-1360-4691-8CC0-BD66446148A8}" dt="2020-10-25T16:55:06.493" v="2634" actId="2711"/>
        <pc:sldMkLst>
          <pc:docMk/>
          <pc:sldMk cId="536835054" sldId="566"/>
        </pc:sldMkLst>
        <pc:spChg chg="mod">
          <ac:chgData name="Alexander Pashuk" userId="7f413f452a2dee94" providerId="LiveId" clId="{4D67C2F6-1360-4691-8CC0-BD66446148A8}" dt="2020-10-25T16:55:06.493" v="2634" actId="2711"/>
          <ac:spMkLst>
            <pc:docMk/>
            <pc:sldMk cId="536835054" sldId="566"/>
            <ac:spMk id="3" creationId="{BA3D1ACB-C411-4076-B9DB-9CF5FCF4009C}"/>
          </ac:spMkLst>
        </pc:spChg>
      </pc:sldChg>
      <pc:sldChg chg="modSp add mod">
        <pc:chgData name="Alexander Pashuk" userId="7f413f452a2dee94" providerId="LiveId" clId="{4D67C2F6-1360-4691-8CC0-BD66446148A8}" dt="2020-10-25T16:55:47.673" v="2639" actId="403"/>
        <pc:sldMkLst>
          <pc:docMk/>
          <pc:sldMk cId="2139247074" sldId="567"/>
        </pc:sldMkLst>
        <pc:spChg chg="mod">
          <ac:chgData name="Alexander Pashuk" userId="7f413f452a2dee94" providerId="LiveId" clId="{4D67C2F6-1360-4691-8CC0-BD66446148A8}" dt="2020-10-25T16:55:47.673" v="2639" actId="403"/>
          <ac:spMkLst>
            <pc:docMk/>
            <pc:sldMk cId="2139247074" sldId="567"/>
            <ac:spMk id="3" creationId="{5F01EBB7-46D4-44F9-AE10-7261CCD81B31}"/>
          </ac:spMkLst>
        </pc:spChg>
      </pc:sldChg>
      <pc:sldChg chg="modSp add mod ord">
        <pc:chgData name="Alexander Pashuk" userId="7f413f452a2dee94" providerId="LiveId" clId="{4D67C2F6-1360-4691-8CC0-BD66446148A8}" dt="2020-10-26T14:14:33.979" v="4259"/>
        <pc:sldMkLst>
          <pc:docMk/>
          <pc:sldMk cId="3268819489" sldId="568"/>
        </pc:sldMkLst>
        <pc:spChg chg="mod">
          <ac:chgData name="Alexander Pashuk" userId="7f413f452a2dee94" providerId="LiveId" clId="{4D67C2F6-1360-4691-8CC0-BD66446148A8}" dt="2020-10-25T17:21:59.282" v="3468" actId="27636"/>
          <ac:spMkLst>
            <pc:docMk/>
            <pc:sldMk cId="3268819489" sldId="568"/>
            <ac:spMk id="3" creationId="{6502064B-7DC9-465F-8B6A-7252ACB29D8E}"/>
          </ac:spMkLst>
        </pc:spChg>
      </pc:sldChg>
      <pc:sldChg chg="modSp new mod">
        <pc:chgData name="Alexander Pashuk" userId="7f413f452a2dee94" providerId="LiveId" clId="{4D67C2F6-1360-4691-8CC0-BD66446148A8}" dt="2020-10-26T15:05:39.609" v="5750" actId="27636"/>
        <pc:sldMkLst>
          <pc:docMk/>
          <pc:sldMk cId="2069847359" sldId="569"/>
        </pc:sldMkLst>
        <pc:spChg chg="mod">
          <ac:chgData name="Alexander Pashuk" userId="7f413f452a2dee94" providerId="LiveId" clId="{4D67C2F6-1360-4691-8CC0-BD66446148A8}" dt="2020-10-26T15:04:36.778" v="5682" actId="122"/>
          <ac:spMkLst>
            <pc:docMk/>
            <pc:sldMk cId="2069847359" sldId="569"/>
            <ac:spMk id="2" creationId="{C530B353-3A5C-4B05-82A2-AB0A7716FFCD}"/>
          </ac:spMkLst>
        </pc:spChg>
        <pc:spChg chg="mod">
          <ac:chgData name="Alexander Pashuk" userId="7f413f452a2dee94" providerId="LiveId" clId="{4D67C2F6-1360-4691-8CC0-BD66446148A8}" dt="2020-10-26T15:05:39.609" v="5750" actId="27636"/>
          <ac:spMkLst>
            <pc:docMk/>
            <pc:sldMk cId="2069847359" sldId="569"/>
            <ac:spMk id="3" creationId="{D184E3BD-DEAC-43CE-939A-B35C27477784}"/>
          </ac:spMkLst>
        </pc:spChg>
      </pc:sldChg>
      <pc:sldChg chg="modSp new mod">
        <pc:chgData name="Alexander Pashuk" userId="7f413f452a2dee94" providerId="LiveId" clId="{4D67C2F6-1360-4691-8CC0-BD66446148A8}" dt="2020-10-26T15:16:41.160" v="5879" actId="20577"/>
        <pc:sldMkLst>
          <pc:docMk/>
          <pc:sldMk cId="2304857260" sldId="570"/>
        </pc:sldMkLst>
        <pc:spChg chg="mod">
          <ac:chgData name="Alexander Pashuk" userId="7f413f452a2dee94" providerId="LiveId" clId="{4D67C2F6-1360-4691-8CC0-BD66446148A8}" dt="2020-10-26T15:06:36.235" v="5767" actId="122"/>
          <ac:spMkLst>
            <pc:docMk/>
            <pc:sldMk cId="2304857260" sldId="570"/>
            <ac:spMk id="2" creationId="{5D78886B-480D-4EC6-B900-F361B0275035}"/>
          </ac:spMkLst>
        </pc:spChg>
        <pc:spChg chg="mod">
          <ac:chgData name="Alexander Pashuk" userId="7f413f452a2dee94" providerId="LiveId" clId="{4D67C2F6-1360-4691-8CC0-BD66446148A8}" dt="2020-10-26T15:16:41.160" v="5879" actId="20577"/>
          <ac:spMkLst>
            <pc:docMk/>
            <pc:sldMk cId="2304857260" sldId="570"/>
            <ac:spMk id="3" creationId="{CB138EC8-2AED-44CF-B6CD-A7C947866527}"/>
          </ac:spMkLst>
        </pc:spChg>
      </pc:sldChg>
      <pc:sldChg chg="modSp new mod">
        <pc:chgData name="Alexander Pashuk" userId="7f413f452a2dee94" providerId="LiveId" clId="{4D67C2F6-1360-4691-8CC0-BD66446148A8}" dt="2020-10-26T15:19:23.507" v="6007" actId="20577"/>
        <pc:sldMkLst>
          <pc:docMk/>
          <pc:sldMk cId="1309119372" sldId="571"/>
        </pc:sldMkLst>
        <pc:spChg chg="mod">
          <ac:chgData name="Alexander Pashuk" userId="7f413f452a2dee94" providerId="LiveId" clId="{4D67C2F6-1360-4691-8CC0-BD66446148A8}" dt="2020-10-26T15:18:03.957" v="5896" actId="122"/>
          <ac:spMkLst>
            <pc:docMk/>
            <pc:sldMk cId="1309119372" sldId="571"/>
            <ac:spMk id="2" creationId="{6CAB98FD-F7C6-4BAF-A1D4-ADEB219E7C1B}"/>
          </ac:spMkLst>
        </pc:spChg>
        <pc:spChg chg="mod">
          <ac:chgData name="Alexander Pashuk" userId="7f413f452a2dee94" providerId="LiveId" clId="{4D67C2F6-1360-4691-8CC0-BD66446148A8}" dt="2020-10-26T15:19:23.507" v="6007" actId="20577"/>
          <ac:spMkLst>
            <pc:docMk/>
            <pc:sldMk cId="1309119372" sldId="571"/>
            <ac:spMk id="3" creationId="{68335020-FBCB-40D1-AD1A-FC6F5B744C1A}"/>
          </ac:spMkLst>
        </pc:spChg>
      </pc:sldChg>
      <pc:sldChg chg="modSp new mod">
        <pc:chgData name="Alexander Pashuk" userId="7f413f452a2dee94" providerId="LiveId" clId="{4D67C2F6-1360-4691-8CC0-BD66446148A8}" dt="2020-10-26T15:47:31.396" v="6202" actId="123"/>
        <pc:sldMkLst>
          <pc:docMk/>
          <pc:sldMk cId="3854090959" sldId="572"/>
        </pc:sldMkLst>
        <pc:spChg chg="mod">
          <ac:chgData name="Alexander Pashuk" userId="7f413f452a2dee94" providerId="LiveId" clId="{4D67C2F6-1360-4691-8CC0-BD66446148A8}" dt="2020-10-26T15:45:04.233" v="6062" actId="122"/>
          <ac:spMkLst>
            <pc:docMk/>
            <pc:sldMk cId="3854090959" sldId="572"/>
            <ac:spMk id="2" creationId="{3E79B753-C7A2-452D-8D79-A8730854EBAF}"/>
          </ac:spMkLst>
        </pc:spChg>
        <pc:spChg chg="mod">
          <ac:chgData name="Alexander Pashuk" userId="7f413f452a2dee94" providerId="LiveId" clId="{4D67C2F6-1360-4691-8CC0-BD66446148A8}" dt="2020-10-26T15:47:31.396" v="6202" actId="123"/>
          <ac:spMkLst>
            <pc:docMk/>
            <pc:sldMk cId="3854090959" sldId="572"/>
            <ac:spMk id="3" creationId="{B2B5E900-87D0-4146-B5A6-732AD0C88450}"/>
          </ac:spMkLst>
        </pc:spChg>
      </pc:sldChg>
      <pc:sldChg chg="addSp delSp modSp new mod">
        <pc:chgData name="Alexander Pashuk" userId="7f413f452a2dee94" providerId="LiveId" clId="{4D67C2F6-1360-4691-8CC0-BD66446148A8}" dt="2020-10-26T15:59:38.305" v="6216" actId="1076"/>
        <pc:sldMkLst>
          <pc:docMk/>
          <pc:sldMk cId="4292443947" sldId="573"/>
        </pc:sldMkLst>
        <pc:spChg chg="mod">
          <ac:chgData name="Alexander Pashuk" userId="7f413f452a2dee94" providerId="LiveId" clId="{4D67C2F6-1360-4691-8CC0-BD66446148A8}" dt="2020-10-26T15:59:21.940" v="6211" actId="122"/>
          <ac:spMkLst>
            <pc:docMk/>
            <pc:sldMk cId="4292443947" sldId="573"/>
            <ac:spMk id="2" creationId="{ED7EF606-7CC4-44EB-8416-05343D1C597F}"/>
          </ac:spMkLst>
        </pc:spChg>
        <pc:spChg chg="del mod">
          <ac:chgData name="Alexander Pashuk" userId="7f413f452a2dee94" providerId="LiveId" clId="{4D67C2F6-1360-4691-8CC0-BD66446148A8}" dt="2020-10-26T15:59:23.273" v="6213"/>
          <ac:spMkLst>
            <pc:docMk/>
            <pc:sldMk cId="4292443947" sldId="573"/>
            <ac:spMk id="3" creationId="{96D623DB-913A-42FF-A66B-F52C702CF7D0}"/>
          </ac:spMkLst>
        </pc:spChg>
        <pc:picChg chg="add mod">
          <ac:chgData name="Alexander Pashuk" userId="7f413f452a2dee94" providerId="LiveId" clId="{4D67C2F6-1360-4691-8CC0-BD66446148A8}" dt="2020-10-26T15:59:38.305" v="6216" actId="1076"/>
          <ac:picMkLst>
            <pc:docMk/>
            <pc:sldMk cId="4292443947" sldId="573"/>
            <ac:picMk id="3074" creationId="{F7C5AD96-4CCA-4493-81D7-3C3C9BAC0DFC}"/>
          </ac:picMkLst>
        </pc:picChg>
      </pc:sldChg>
      <pc:sldChg chg="modSp add mod">
        <pc:chgData name="Alexander Pashuk" userId="7f413f452a2dee94" providerId="LiveId" clId="{4D67C2F6-1360-4691-8CC0-BD66446148A8}" dt="2020-10-26T16:27:08.377" v="6382" actId="14100"/>
        <pc:sldMkLst>
          <pc:docMk/>
          <pc:sldMk cId="428679651" sldId="574"/>
        </pc:sldMkLst>
        <pc:spChg chg="mod">
          <ac:chgData name="Alexander Pashuk" userId="7f413f452a2dee94" providerId="LiveId" clId="{4D67C2F6-1360-4691-8CC0-BD66446148A8}" dt="2020-10-26T16:27:08.377" v="6382" actId="14100"/>
          <ac:spMkLst>
            <pc:docMk/>
            <pc:sldMk cId="428679651" sldId="574"/>
            <ac:spMk id="3" creationId="{6756215B-44B5-4625-B5A7-39EE29FE7245}"/>
          </ac:spMkLst>
        </pc:spChg>
      </pc:sldChg>
      <pc:sldChg chg="modSp add mod">
        <pc:chgData name="Alexander Pashuk" userId="7f413f452a2dee94" providerId="LiveId" clId="{4D67C2F6-1360-4691-8CC0-BD66446148A8}" dt="2020-10-26T17:13:52.273" v="6534" actId="20577"/>
        <pc:sldMkLst>
          <pc:docMk/>
          <pc:sldMk cId="1746217586" sldId="575"/>
        </pc:sldMkLst>
        <pc:spChg chg="mod">
          <ac:chgData name="Alexander Pashuk" userId="7f413f452a2dee94" providerId="LiveId" clId="{4D67C2F6-1360-4691-8CC0-BD66446148A8}" dt="2020-10-26T17:13:52.273" v="6534" actId="20577"/>
          <ac:spMkLst>
            <pc:docMk/>
            <pc:sldMk cId="1746217586" sldId="575"/>
            <ac:spMk id="3" creationId="{60C84553-212D-44EE-989C-8221AB15DEEA}"/>
          </ac:spMkLst>
        </pc:spChg>
      </pc:sldChg>
      <pc:sldChg chg="modSp add mod">
        <pc:chgData name="Alexander Pashuk" userId="7f413f452a2dee94" providerId="LiveId" clId="{4D67C2F6-1360-4691-8CC0-BD66446148A8}" dt="2020-10-26T17:15:44.462" v="6718" actId="113"/>
        <pc:sldMkLst>
          <pc:docMk/>
          <pc:sldMk cId="4057728260" sldId="576"/>
        </pc:sldMkLst>
        <pc:spChg chg="mod">
          <ac:chgData name="Alexander Pashuk" userId="7f413f452a2dee94" providerId="LiveId" clId="{4D67C2F6-1360-4691-8CC0-BD66446148A8}" dt="2020-10-26T17:15:44.462" v="6718" actId="113"/>
          <ac:spMkLst>
            <pc:docMk/>
            <pc:sldMk cId="4057728260" sldId="576"/>
            <ac:spMk id="4" creationId="{2E6AEDD6-9D3F-4CCC-B181-A8A88F2CD1A3}"/>
          </ac:spMkLst>
        </pc:spChg>
      </pc:sldChg>
      <pc:sldChg chg="modSp new mod">
        <pc:chgData name="Alexander Pashuk" userId="7f413f452a2dee94" providerId="LiveId" clId="{4D67C2F6-1360-4691-8CC0-BD66446148A8}" dt="2020-11-02T17:41:30.185" v="8075" actId="27636"/>
        <pc:sldMkLst>
          <pc:docMk/>
          <pc:sldMk cId="2065958636" sldId="577"/>
        </pc:sldMkLst>
        <pc:spChg chg="mod">
          <ac:chgData name="Alexander Pashuk" userId="7f413f452a2dee94" providerId="LiveId" clId="{4D67C2F6-1360-4691-8CC0-BD66446148A8}" dt="2020-11-02T17:40:52.129" v="8019" actId="122"/>
          <ac:spMkLst>
            <pc:docMk/>
            <pc:sldMk cId="2065958636" sldId="577"/>
            <ac:spMk id="2" creationId="{4098CB13-7508-4997-83E4-16ED92E0A221}"/>
          </ac:spMkLst>
        </pc:spChg>
        <pc:spChg chg="mod">
          <ac:chgData name="Alexander Pashuk" userId="7f413f452a2dee94" providerId="LiveId" clId="{4D67C2F6-1360-4691-8CC0-BD66446148A8}" dt="2020-11-02T17:41:30.185" v="8075" actId="27636"/>
          <ac:spMkLst>
            <pc:docMk/>
            <pc:sldMk cId="2065958636" sldId="577"/>
            <ac:spMk id="3" creationId="{98E0C037-C845-4EFC-815B-617FB3BE2F15}"/>
          </ac:spMkLst>
        </pc:spChg>
      </pc:sldChg>
      <pc:sldChg chg="modSp new mod">
        <pc:chgData name="Alexander Pashuk" userId="7f413f452a2dee94" providerId="LiveId" clId="{4D67C2F6-1360-4691-8CC0-BD66446148A8}" dt="2020-11-02T17:45:06.677" v="8403" actId="403"/>
        <pc:sldMkLst>
          <pc:docMk/>
          <pc:sldMk cId="1092050873" sldId="578"/>
        </pc:sldMkLst>
        <pc:spChg chg="mod">
          <ac:chgData name="Alexander Pashuk" userId="7f413f452a2dee94" providerId="LiveId" clId="{4D67C2F6-1360-4691-8CC0-BD66446148A8}" dt="2020-11-02T17:41:45.816" v="8095" actId="122"/>
          <ac:spMkLst>
            <pc:docMk/>
            <pc:sldMk cId="1092050873" sldId="578"/>
            <ac:spMk id="2" creationId="{F6E80A27-F663-4A5E-ABD3-24B855B03D2A}"/>
          </ac:spMkLst>
        </pc:spChg>
        <pc:spChg chg="mod">
          <ac:chgData name="Alexander Pashuk" userId="7f413f452a2dee94" providerId="LiveId" clId="{4D67C2F6-1360-4691-8CC0-BD66446148A8}" dt="2020-11-02T17:45:06.677" v="8403" actId="403"/>
          <ac:spMkLst>
            <pc:docMk/>
            <pc:sldMk cId="1092050873" sldId="578"/>
            <ac:spMk id="3" creationId="{8B0DE946-41E6-4E7B-802D-44DF61E06362}"/>
          </ac:spMkLst>
        </pc:spChg>
      </pc:sldChg>
      <pc:sldChg chg="modSp new mod">
        <pc:chgData name="Alexander Pashuk" userId="7f413f452a2dee94" providerId="LiveId" clId="{4D67C2F6-1360-4691-8CC0-BD66446148A8}" dt="2020-11-02T17:48:41.936" v="8465" actId="20577"/>
        <pc:sldMkLst>
          <pc:docMk/>
          <pc:sldMk cId="766848908" sldId="579"/>
        </pc:sldMkLst>
        <pc:spChg chg="mod">
          <ac:chgData name="Alexander Pashuk" userId="7f413f452a2dee94" providerId="LiveId" clId="{4D67C2F6-1360-4691-8CC0-BD66446148A8}" dt="2020-11-02T17:45:25.786" v="8433" actId="122"/>
          <ac:spMkLst>
            <pc:docMk/>
            <pc:sldMk cId="766848908" sldId="579"/>
            <ac:spMk id="2" creationId="{357AF91B-42AD-49AB-B21D-F339145F7554}"/>
          </ac:spMkLst>
        </pc:spChg>
        <pc:spChg chg="mod">
          <ac:chgData name="Alexander Pashuk" userId="7f413f452a2dee94" providerId="LiveId" clId="{4D67C2F6-1360-4691-8CC0-BD66446148A8}" dt="2020-11-02T17:48:41.936" v="8465" actId="20577"/>
          <ac:spMkLst>
            <pc:docMk/>
            <pc:sldMk cId="766848908" sldId="579"/>
            <ac:spMk id="3" creationId="{32480F8F-8EF4-4475-8B0E-CBDF5EAF158A}"/>
          </ac:spMkLst>
        </pc:spChg>
      </pc:sldChg>
      <pc:sldChg chg="modSp new mod">
        <pc:chgData name="Alexander Pashuk" userId="7f413f452a2dee94" providerId="LiveId" clId="{4D67C2F6-1360-4691-8CC0-BD66446148A8}" dt="2020-11-02T17:49:43.578" v="8549" actId="20577"/>
        <pc:sldMkLst>
          <pc:docMk/>
          <pc:sldMk cId="3609312801" sldId="580"/>
        </pc:sldMkLst>
        <pc:spChg chg="mod">
          <ac:chgData name="Alexander Pashuk" userId="7f413f452a2dee94" providerId="LiveId" clId="{4D67C2F6-1360-4691-8CC0-BD66446148A8}" dt="2020-11-02T17:48:47.633" v="8472" actId="122"/>
          <ac:spMkLst>
            <pc:docMk/>
            <pc:sldMk cId="3609312801" sldId="580"/>
            <ac:spMk id="2" creationId="{476B3A53-1F53-47D1-8A49-EF76EEA9AFFE}"/>
          </ac:spMkLst>
        </pc:spChg>
        <pc:spChg chg="mod">
          <ac:chgData name="Alexander Pashuk" userId="7f413f452a2dee94" providerId="LiveId" clId="{4D67C2F6-1360-4691-8CC0-BD66446148A8}" dt="2020-11-02T17:49:43.578" v="8549" actId="20577"/>
          <ac:spMkLst>
            <pc:docMk/>
            <pc:sldMk cId="3609312801" sldId="580"/>
            <ac:spMk id="3" creationId="{8150BC19-8281-4D0A-BF95-E7CC84F02E05}"/>
          </ac:spMkLst>
        </pc:spChg>
      </pc:sldChg>
      <pc:sldChg chg="modSp new mod">
        <pc:chgData name="Alexander Pashuk" userId="7f413f452a2dee94" providerId="LiveId" clId="{4D67C2F6-1360-4691-8CC0-BD66446148A8}" dt="2020-11-02T17:53:39.808" v="8861" actId="113"/>
        <pc:sldMkLst>
          <pc:docMk/>
          <pc:sldMk cId="3972237826" sldId="581"/>
        </pc:sldMkLst>
        <pc:spChg chg="mod">
          <ac:chgData name="Alexander Pashuk" userId="7f413f452a2dee94" providerId="LiveId" clId="{4D67C2F6-1360-4691-8CC0-BD66446148A8}" dt="2020-11-02T17:50:16.152" v="8562" actId="122"/>
          <ac:spMkLst>
            <pc:docMk/>
            <pc:sldMk cId="3972237826" sldId="581"/>
            <ac:spMk id="2" creationId="{97284203-FB33-4D78-BCFC-E31E0AB610B8}"/>
          </ac:spMkLst>
        </pc:spChg>
        <pc:spChg chg="mod">
          <ac:chgData name="Alexander Pashuk" userId="7f413f452a2dee94" providerId="LiveId" clId="{4D67C2F6-1360-4691-8CC0-BD66446148A8}" dt="2020-11-02T17:53:39.808" v="8861" actId="113"/>
          <ac:spMkLst>
            <pc:docMk/>
            <pc:sldMk cId="3972237826" sldId="581"/>
            <ac:spMk id="3" creationId="{11CA2C67-16A5-41F5-945D-060FB0DE06AD}"/>
          </ac:spMkLst>
        </pc:spChg>
      </pc:sldChg>
      <pc:sldChg chg="modSp new mod">
        <pc:chgData name="Alexander Pashuk" userId="7f413f452a2dee94" providerId="LiveId" clId="{4D67C2F6-1360-4691-8CC0-BD66446148A8}" dt="2020-11-02T17:54:17.795" v="8940" actId="27636"/>
        <pc:sldMkLst>
          <pc:docMk/>
          <pc:sldMk cId="2312881661" sldId="582"/>
        </pc:sldMkLst>
        <pc:spChg chg="mod">
          <ac:chgData name="Alexander Pashuk" userId="7f413f452a2dee94" providerId="LiveId" clId="{4D67C2F6-1360-4691-8CC0-BD66446148A8}" dt="2020-11-02T17:53:46.125" v="8883" actId="6549"/>
          <ac:spMkLst>
            <pc:docMk/>
            <pc:sldMk cId="2312881661" sldId="582"/>
            <ac:spMk id="2" creationId="{ACB00F86-208C-4835-A7E8-230AD1B3D697}"/>
          </ac:spMkLst>
        </pc:spChg>
        <pc:spChg chg="mod">
          <ac:chgData name="Alexander Pashuk" userId="7f413f452a2dee94" providerId="LiveId" clId="{4D67C2F6-1360-4691-8CC0-BD66446148A8}" dt="2020-11-02T17:54:17.795" v="8940" actId="27636"/>
          <ac:spMkLst>
            <pc:docMk/>
            <pc:sldMk cId="2312881661" sldId="582"/>
            <ac:spMk id="3" creationId="{D408D8E9-ED79-47BA-904F-F5BAF2DED42A}"/>
          </ac:spMkLst>
        </pc:spChg>
      </pc:sldChg>
      <pc:sldChg chg="addSp delSp modSp new mod modClrScheme chgLayout">
        <pc:chgData name="Alexander Pashuk" userId="7f413f452a2dee94" providerId="LiveId" clId="{4D67C2F6-1360-4691-8CC0-BD66446148A8}" dt="2020-11-02T17:58:13.068" v="9106" actId="1076"/>
        <pc:sldMkLst>
          <pc:docMk/>
          <pc:sldMk cId="661960233" sldId="583"/>
        </pc:sldMkLst>
        <pc:spChg chg="mod ord">
          <ac:chgData name="Alexander Pashuk" userId="7f413f452a2dee94" providerId="LiveId" clId="{4D67C2F6-1360-4691-8CC0-BD66446148A8}" dt="2020-11-02T17:55:01.033" v="8961" actId="700"/>
          <ac:spMkLst>
            <pc:docMk/>
            <pc:sldMk cId="661960233" sldId="583"/>
            <ac:spMk id="2" creationId="{9E7175BD-E398-44C1-9381-F11515E0BA53}"/>
          </ac:spMkLst>
        </pc:spChg>
        <pc:spChg chg="del mod ord">
          <ac:chgData name="Alexander Pashuk" userId="7f413f452a2dee94" providerId="LiveId" clId="{4D67C2F6-1360-4691-8CC0-BD66446148A8}" dt="2020-11-02T17:55:01.033" v="8961" actId="700"/>
          <ac:spMkLst>
            <pc:docMk/>
            <pc:sldMk cId="661960233" sldId="583"/>
            <ac:spMk id="3" creationId="{4AFF4BAE-4867-4D21-A38F-4E3704233762}"/>
          </ac:spMkLst>
        </pc:spChg>
        <pc:spChg chg="add del mod ord">
          <ac:chgData name="Alexander Pashuk" userId="7f413f452a2dee94" providerId="LiveId" clId="{4D67C2F6-1360-4691-8CC0-BD66446148A8}" dt="2020-11-02T17:55:25.188" v="8962" actId="3680"/>
          <ac:spMkLst>
            <pc:docMk/>
            <pc:sldMk cId="661960233" sldId="583"/>
            <ac:spMk id="4" creationId="{6E891DCE-03E1-4936-8C11-A5BB74954088}"/>
          </ac:spMkLst>
        </pc:spChg>
        <pc:spChg chg="add mod ord">
          <ac:chgData name="Alexander Pashuk" userId="7f413f452a2dee94" providerId="LiveId" clId="{4D67C2F6-1360-4691-8CC0-BD66446148A8}" dt="2020-11-02T17:57:46.574" v="9101" actId="403"/>
          <ac:spMkLst>
            <pc:docMk/>
            <pc:sldMk cId="661960233" sldId="583"/>
            <ac:spMk id="5" creationId="{90D15ABC-C391-48B2-8383-21D2775B268C}"/>
          </ac:spMkLst>
        </pc:spChg>
        <pc:graphicFrameChg chg="add mod ord modGraphic">
          <ac:chgData name="Alexander Pashuk" userId="7f413f452a2dee94" providerId="LiveId" clId="{4D67C2F6-1360-4691-8CC0-BD66446148A8}" dt="2020-11-02T17:58:13.068" v="9106" actId="1076"/>
          <ac:graphicFrameMkLst>
            <pc:docMk/>
            <pc:sldMk cId="661960233" sldId="583"/>
            <ac:graphicFrameMk id="6" creationId="{EF54D9A2-948E-4EF4-AEE1-0E749738A1BE}"/>
          </ac:graphicFrameMkLst>
        </pc:graphicFrameChg>
      </pc:sldChg>
      <pc:sldChg chg="modSp new mod">
        <pc:chgData name="Alexander Pashuk" userId="7f413f452a2dee94" providerId="LiveId" clId="{4D67C2F6-1360-4691-8CC0-BD66446148A8}" dt="2020-11-02T18:01:32.041" v="9497" actId="20577"/>
        <pc:sldMkLst>
          <pc:docMk/>
          <pc:sldMk cId="1541901487" sldId="584"/>
        </pc:sldMkLst>
        <pc:spChg chg="mod">
          <ac:chgData name="Alexander Pashuk" userId="7f413f452a2dee94" providerId="LiveId" clId="{4D67C2F6-1360-4691-8CC0-BD66446148A8}" dt="2020-11-02T17:59:30.742" v="9119" actId="122"/>
          <ac:spMkLst>
            <pc:docMk/>
            <pc:sldMk cId="1541901487" sldId="584"/>
            <ac:spMk id="2" creationId="{5F079E0D-8B93-4A29-AC89-1BD462F43384}"/>
          </ac:spMkLst>
        </pc:spChg>
        <pc:spChg chg="mod">
          <ac:chgData name="Alexander Pashuk" userId="7f413f452a2dee94" providerId="LiveId" clId="{4D67C2F6-1360-4691-8CC0-BD66446148A8}" dt="2020-11-02T18:01:32.041" v="9497" actId="20577"/>
          <ac:spMkLst>
            <pc:docMk/>
            <pc:sldMk cId="1541901487" sldId="584"/>
            <ac:spMk id="3" creationId="{135086CF-0710-4AF1-BF67-0A5A20AE520C}"/>
          </ac:spMkLst>
        </pc:spChg>
      </pc:sldChg>
      <pc:sldChg chg="modSp new mod">
        <pc:chgData name="Alexander Pashuk" userId="7f413f452a2dee94" providerId="LiveId" clId="{4D67C2F6-1360-4691-8CC0-BD66446148A8}" dt="2020-11-02T18:06:17.117" v="9558" actId="20577"/>
        <pc:sldMkLst>
          <pc:docMk/>
          <pc:sldMk cId="40774076" sldId="585"/>
        </pc:sldMkLst>
        <pc:spChg chg="mod">
          <ac:chgData name="Alexander Pashuk" userId="7f413f452a2dee94" providerId="LiveId" clId="{4D67C2F6-1360-4691-8CC0-BD66446148A8}" dt="2020-11-02T18:01:36.822" v="9513" actId="122"/>
          <ac:spMkLst>
            <pc:docMk/>
            <pc:sldMk cId="40774076" sldId="585"/>
            <ac:spMk id="2" creationId="{8CED7E75-C3C8-4DA1-8293-7FCE587392A1}"/>
          </ac:spMkLst>
        </pc:spChg>
        <pc:spChg chg="mod">
          <ac:chgData name="Alexander Pashuk" userId="7f413f452a2dee94" providerId="LiveId" clId="{4D67C2F6-1360-4691-8CC0-BD66446148A8}" dt="2020-11-02T18:06:17.117" v="9558" actId="20577"/>
          <ac:spMkLst>
            <pc:docMk/>
            <pc:sldMk cId="40774076" sldId="585"/>
            <ac:spMk id="3" creationId="{0545514E-A7FC-4799-B17C-5A1610E5D891}"/>
          </ac:spMkLst>
        </pc:spChg>
      </pc:sldChg>
      <pc:sldChg chg="modSp new mod">
        <pc:chgData name="Alexander Pashuk" userId="7f413f452a2dee94" providerId="LiveId" clId="{4D67C2F6-1360-4691-8CC0-BD66446148A8}" dt="2020-11-02T18:08:24.386" v="9982" actId="20577"/>
        <pc:sldMkLst>
          <pc:docMk/>
          <pc:sldMk cId="1557780886" sldId="586"/>
        </pc:sldMkLst>
        <pc:spChg chg="mod">
          <ac:chgData name="Alexander Pashuk" userId="7f413f452a2dee94" providerId="LiveId" clId="{4D67C2F6-1360-4691-8CC0-BD66446148A8}" dt="2020-11-02T18:06:40.467" v="9579" actId="122"/>
          <ac:spMkLst>
            <pc:docMk/>
            <pc:sldMk cId="1557780886" sldId="586"/>
            <ac:spMk id="2" creationId="{6828D0D8-27D4-42EE-8B4E-99AE579BC6D5}"/>
          </ac:spMkLst>
        </pc:spChg>
        <pc:spChg chg="mod">
          <ac:chgData name="Alexander Pashuk" userId="7f413f452a2dee94" providerId="LiveId" clId="{4D67C2F6-1360-4691-8CC0-BD66446148A8}" dt="2020-11-02T18:08:24.386" v="9982" actId="20577"/>
          <ac:spMkLst>
            <pc:docMk/>
            <pc:sldMk cId="1557780886" sldId="586"/>
            <ac:spMk id="3" creationId="{BB58BC2A-6E7B-48C2-98C3-2C9BD952FFF4}"/>
          </ac:spMkLst>
        </pc:spChg>
      </pc:sldChg>
      <pc:sldChg chg="addSp delSp modSp new mod">
        <pc:chgData name="Alexander Pashuk" userId="7f413f452a2dee94" providerId="LiveId" clId="{4D67C2F6-1360-4691-8CC0-BD66446148A8}" dt="2020-11-02T18:14:33.878" v="9994" actId="1076"/>
        <pc:sldMkLst>
          <pc:docMk/>
          <pc:sldMk cId="1929410268" sldId="587"/>
        </pc:sldMkLst>
        <pc:spChg chg="mod">
          <ac:chgData name="Alexander Pashuk" userId="7f413f452a2dee94" providerId="LiveId" clId="{4D67C2F6-1360-4691-8CC0-BD66446148A8}" dt="2020-11-02T18:08:47.563" v="9988" actId="122"/>
          <ac:spMkLst>
            <pc:docMk/>
            <pc:sldMk cId="1929410268" sldId="587"/>
            <ac:spMk id="2" creationId="{8CCB7C8A-207A-4A72-AB78-2ACEEF11EB7A}"/>
          </ac:spMkLst>
        </pc:spChg>
        <pc:spChg chg="add del mod">
          <ac:chgData name="Alexander Pashuk" userId="7f413f452a2dee94" providerId="LiveId" clId="{4D67C2F6-1360-4691-8CC0-BD66446148A8}" dt="2020-11-02T18:14:26.188" v="9992"/>
          <ac:spMkLst>
            <pc:docMk/>
            <pc:sldMk cId="1929410268" sldId="587"/>
            <ac:spMk id="3" creationId="{91D2E478-596E-400B-B4CC-D71E67197C49}"/>
          </ac:spMkLst>
        </pc:spChg>
        <pc:picChg chg="add del mod">
          <ac:chgData name="Alexander Pashuk" userId="7f413f452a2dee94" providerId="LiveId" clId="{4D67C2F6-1360-4691-8CC0-BD66446148A8}" dt="2020-11-02T18:14:25.152" v="9990"/>
          <ac:picMkLst>
            <pc:docMk/>
            <pc:sldMk cId="1929410268" sldId="587"/>
            <ac:picMk id="1026" creationId="{AC0DB303-F881-47A3-B818-4129C7F3B2ED}"/>
          </ac:picMkLst>
        </pc:picChg>
        <pc:picChg chg="add mod">
          <ac:chgData name="Alexander Pashuk" userId="7f413f452a2dee94" providerId="LiveId" clId="{4D67C2F6-1360-4691-8CC0-BD66446148A8}" dt="2020-11-02T18:14:33.878" v="9994" actId="1076"/>
          <ac:picMkLst>
            <pc:docMk/>
            <pc:sldMk cId="1929410268" sldId="587"/>
            <ac:picMk id="1028" creationId="{E8C7AE48-2035-44AA-BF93-8C5F5E7A972B}"/>
          </ac:picMkLst>
        </pc:picChg>
      </pc:sldChg>
      <pc:sldChg chg="modSp new mod">
        <pc:chgData name="Alexander Pashuk" userId="7f413f452a2dee94" providerId="LiveId" clId="{4D67C2F6-1360-4691-8CC0-BD66446148A8}" dt="2020-11-02T18:18:14.733" v="10565" actId="113"/>
        <pc:sldMkLst>
          <pc:docMk/>
          <pc:sldMk cId="3280958150" sldId="588"/>
        </pc:sldMkLst>
        <pc:spChg chg="mod">
          <ac:chgData name="Alexander Pashuk" userId="7f413f452a2dee94" providerId="LiveId" clId="{4D67C2F6-1360-4691-8CC0-BD66446148A8}" dt="2020-11-02T18:14:51.854" v="10038" actId="20577"/>
          <ac:spMkLst>
            <pc:docMk/>
            <pc:sldMk cId="3280958150" sldId="588"/>
            <ac:spMk id="2" creationId="{1F2A9995-5965-4C0C-AE23-FC622542B68C}"/>
          </ac:spMkLst>
        </pc:spChg>
        <pc:spChg chg="mod">
          <ac:chgData name="Alexander Pashuk" userId="7f413f452a2dee94" providerId="LiveId" clId="{4D67C2F6-1360-4691-8CC0-BD66446148A8}" dt="2020-11-02T18:18:14.733" v="10565" actId="113"/>
          <ac:spMkLst>
            <pc:docMk/>
            <pc:sldMk cId="3280958150" sldId="588"/>
            <ac:spMk id="3" creationId="{E6ACF5E6-8C68-4215-9C96-4935D8FDD39D}"/>
          </ac:spMkLst>
        </pc:spChg>
      </pc:sldChg>
      <pc:sldChg chg="modSp new mod">
        <pc:chgData name="Alexander Pashuk" userId="7f413f452a2dee94" providerId="LiveId" clId="{4D67C2F6-1360-4691-8CC0-BD66446148A8}" dt="2020-11-02T18:20:33.325" v="10988" actId="313"/>
        <pc:sldMkLst>
          <pc:docMk/>
          <pc:sldMk cId="3072826927" sldId="589"/>
        </pc:sldMkLst>
        <pc:spChg chg="mod">
          <ac:chgData name="Alexander Pashuk" userId="7f413f452a2dee94" providerId="LiveId" clId="{4D67C2F6-1360-4691-8CC0-BD66446148A8}" dt="2020-11-02T18:18:35.771" v="10600" actId="122"/>
          <ac:spMkLst>
            <pc:docMk/>
            <pc:sldMk cId="3072826927" sldId="589"/>
            <ac:spMk id="2" creationId="{FFE57214-A835-4587-A89A-F7564B8012DB}"/>
          </ac:spMkLst>
        </pc:spChg>
        <pc:spChg chg="mod">
          <ac:chgData name="Alexander Pashuk" userId="7f413f452a2dee94" providerId="LiveId" clId="{4D67C2F6-1360-4691-8CC0-BD66446148A8}" dt="2020-11-02T18:20:33.325" v="10988" actId="313"/>
          <ac:spMkLst>
            <pc:docMk/>
            <pc:sldMk cId="3072826927" sldId="589"/>
            <ac:spMk id="3" creationId="{39BC96B1-EBC0-492C-9706-C4DACBACAC15}"/>
          </ac:spMkLst>
        </pc:spChg>
      </pc:sldChg>
      <pc:sldChg chg="modSp new mod">
        <pc:chgData name="Alexander Pashuk" userId="7f413f452a2dee94" providerId="LiveId" clId="{4D67C2F6-1360-4691-8CC0-BD66446148A8}" dt="2020-11-02T18:22:24.523" v="11045" actId="27636"/>
        <pc:sldMkLst>
          <pc:docMk/>
          <pc:sldMk cId="2648915327" sldId="590"/>
        </pc:sldMkLst>
        <pc:spChg chg="mod">
          <ac:chgData name="Alexander Pashuk" userId="7f413f452a2dee94" providerId="LiveId" clId="{4D67C2F6-1360-4691-8CC0-BD66446148A8}" dt="2020-11-02T18:20:36.590" v="10995" actId="122"/>
          <ac:spMkLst>
            <pc:docMk/>
            <pc:sldMk cId="2648915327" sldId="590"/>
            <ac:spMk id="2" creationId="{F7848AE0-4771-4340-9228-22A74D2B6003}"/>
          </ac:spMkLst>
        </pc:spChg>
        <pc:spChg chg="mod">
          <ac:chgData name="Alexander Pashuk" userId="7f413f452a2dee94" providerId="LiveId" clId="{4D67C2F6-1360-4691-8CC0-BD66446148A8}" dt="2020-11-02T18:22:24.523" v="11045" actId="27636"/>
          <ac:spMkLst>
            <pc:docMk/>
            <pc:sldMk cId="2648915327" sldId="590"/>
            <ac:spMk id="3" creationId="{B203AE5D-505F-426D-B919-F3EA03B2E7DD}"/>
          </ac:spMkLst>
        </pc:spChg>
      </pc:sldChg>
      <pc:sldChg chg="modSp new mod">
        <pc:chgData name="Alexander Pashuk" userId="7f413f452a2dee94" providerId="LiveId" clId="{4D67C2F6-1360-4691-8CC0-BD66446148A8}" dt="2020-11-02T18:23:57.435" v="11354" actId="20577"/>
        <pc:sldMkLst>
          <pc:docMk/>
          <pc:sldMk cId="839375817" sldId="591"/>
        </pc:sldMkLst>
        <pc:spChg chg="mod">
          <ac:chgData name="Alexander Pashuk" userId="7f413f452a2dee94" providerId="LiveId" clId="{4D67C2F6-1360-4691-8CC0-BD66446148A8}" dt="2020-11-02T18:22:43.057" v="11070" actId="122"/>
          <ac:spMkLst>
            <pc:docMk/>
            <pc:sldMk cId="839375817" sldId="591"/>
            <ac:spMk id="2" creationId="{7FB94CA7-ED53-4EED-B65D-A5B5EFA848F3}"/>
          </ac:spMkLst>
        </pc:spChg>
        <pc:spChg chg="mod">
          <ac:chgData name="Alexander Pashuk" userId="7f413f452a2dee94" providerId="LiveId" clId="{4D67C2F6-1360-4691-8CC0-BD66446148A8}" dt="2020-11-02T18:23:57.435" v="11354" actId="20577"/>
          <ac:spMkLst>
            <pc:docMk/>
            <pc:sldMk cId="839375817" sldId="591"/>
            <ac:spMk id="3" creationId="{5DCA0D26-3698-4746-A1AC-37C9833B088F}"/>
          </ac:spMkLst>
        </pc:spChg>
      </pc:sldChg>
      <pc:sldChg chg="modSp new mod">
        <pc:chgData name="Alexander Pashuk" userId="7f413f452a2dee94" providerId="LiveId" clId="{4D67C2F6-1360-4691-8CC0-BD66446148A8}" dt="2020-11-02T18:26:07.858" v="11590" actId="20577"/>
        <pc:sldMkLst>
          <pc:docMk/>
          <pc:sldMk cId="2520831700" sldId="592"/>
        </pc:sldMkLst>
        <pc:spChg chg="mod">
          <ac:chgData name="Alexander Pashuk" userId="7f413f452a2dee94" providerId="LiveId" clId="{4D67C2F6-1360-4691-8CC0-BD66446148A8}" dt="2020-11-02T18:24:42.776" v="11383" actId="122"/>
          <ac:spMkLst>
            <pc:docMk/>
            <pc:sldMk cId="2520831700" sldId="592"/>
            <ac:spMk id="2" creationId="{960B57AB-90F1-41C2-ADA6-D433B7DC4898}"/>
          </ac:spMkLst>
        </pc:spChg>
        <pc:spChg chg="mod">
          <ac:chgData name="Alexander Pashuk" userId="7f413f452a2dee94" providerId="LiveId" clId="{4D67C2F6-1360-4691-8CC0-BD66446148A8}" dt="2020-11-02T18:26:07.858" v="11590" actId="20577"/>
          <ac:spMkLst>
            <pc:docMk/>
            <pc:sldMk cId="2520831700" sldId="592"/>
            <ac:spMk id="3" creationId="{03F34D1A-1D20-4015-B002-678C43890CA6}"/>
          </ac:spMkLst>
        </pc:spChg>
      </pc:sldChg>
      <pc:sldChg chg="modSp new mod">
        <pc:chgData name="Alexander Pashuk" userId="7f413f452a2dee94" providerId="LiveId" clId="{4D67C2F6-1360-4691-8CC0-BD66446148A8}" dt="2020-11-02T18:29:08.813" v="11716" actId="27636"/>
        <pc:sldMkLst>
          <pc:docMk/>
          <pc:sldMk cId="3131499739" sldId="593"/>
        </pc:sldMkLst>
        <pc:spChg chg="mod">
          <ac:chgData name="Alexander Pashuk" userId="7f413f452a2dee94" providerId="LiveId" clId="{4D67C2F6-1360-4691-8CC0-BD66446148A8}" dt="2020-11-02T18:26:35.553" v="11633" actId="20577"/>
          <ac:spMkLst>
            <pc:docMk/>
            <pc:sldMk cId="3131499739" sldId="593"/>
            <ac:spMk id="2" creationId="{FF9AFD8B-CA82-483B-A702-F91908A07FCA}"/>
          </ac:spMkLst>
        </pc:spChg>
        <pc:spChg chg="mod">
          <ac:chgData name="Alexander Pashuk" userId="7f413f452a2dee94" providerId="LiveId" clId="{4D67C2F6-1360-4691-8CC0-BD66446148A8}" dt="2020-11-02T18:29:08.813" v="11716" actId="27636"/>
          <ac:spMkLst>
            <pc:docMk/>
            <pc:sldMk cId="3131499739" sldId="593"/>
            <ac:spMk id="3" creationId="{55C966E5-D244-4F6E-87CE-410E90846DC0}"/>
          </ac:spMkLst>
        </pc:spChg>
      </pc:sldChg>
      <pc:sldChg chg="modSp new mod">
        <pc:chgData name="Alexander Pashuk" userId="7f413f452a2dee94" providerId="LiveId" clId="{4D67C2F6-1360-4691-8CC0-BD66446148A8}" dt="2020-11-02T18:32:56.843" v="12159" actId="20577"/>
        <pc:sldMkLst>
          <pc:docMk/>
          <pc:sldMk cId="1685168962" sldId="594"/>
        </pc:sldMkLst>
        <pc:spChg chg="mod">
          <ac:chgData name="Alexander Pashuk" userId="7f413f452a2dee94" providerId="LiveId" clId="{4D67C2F6-1360-4691-8CC0-BD66446148A8}" dt="2020-11-02T18:31:13.033" v="11799" actId="122"/>
          <ac:spMkLst>
            <pc:docMk/>
            <pc:sldMk cId="1685168962" sldId="594"/>
            <ac:spMk id="2" creationId="{B32A9320-E25F-4334-9FF1-AD25396C2B3E}"/>
          </ac:spMkLst>
        </pc:spChg>
        <pc:spChg chg="mod">
          <ac:chgData name="Alexander Pashuk" userId="7f413f452a2dee94" providerId="LiveId" clId="{4D67C2F6-1360-4691-8CC0-BD66446148A8}" dt="2020-11-02T18:32:56.843" v="12159" actId="20577"/>
          <ac:spMkLst>
            <pc:docMk/>
            <pc:sldMk cId="1685168962" sldId="594"/>
            <ac:spMk id="3" creationId="{5EC5E1BD-2919-409D-9113-BA77238B2BA0}"/>
          </ac:spMkLst>
        </pc:spChg>
      </pc:sldChg>
      <pc:sldChg chg="modSp new mod">
        <pc:chgData name="Alexander Pashuk" userId="7f413f452a2dee94" providerId="LiveId" clId="{4D67C2F6-1360-4691-8CC0-BD66446148A8}" dt="2020-11-02T18:34:53.518" v="12529" actId="113"/>
        <pc:sldMkLst>
          <pc:docMk/>
          <pc:sldMk cId="3351265365" sldId="595"/>
        </pc:sldMkLst>
        <pc:spChg chg="mod">
          <ac:chgData name="Alexander Pashuk" userId="7f413f452a2dee94" providerId="LiveId" clId="{4D67C2F6-1360-4691-8CC0-BD66446148A8}" dt="2020-11-02T18:33:51.478" v="12305" actId="20577"/>
          <ac:spMkLst>
            <pc:docMk/>
            <pc:sldMk cId="3351265365" sldId="595"/>
            <ac:spMk id="2" creationId="{C993DDAE-8117-4216-9C2B-1EAACE841B4F}"/>
          </ac:spMkLst>
        </pc:spChg>
        <pc:spChg chg="mod">
          <ac:chgData name="Alexander Pashuk" userId="7f413f452a2dee94" providerId="LiveId" clId="{4D67C2F6-1360-4691-8CC0-BD66446148A8}" dt="2020-11-02T18:34:53.518" v="12529" actId="113"/>
          <ac:spMkLst>
            <pc:docMk/>
            <pc:sldMk cId="3351265365" sldId="595"/>
            <ac:spMk id="3" creationId="{B416AF29-0049-459F-A721-334B71167E1F}"/>
          </ac:spMkLst>
        </pc:spChg>
      </pc:sldChg>
      <pc:sldChg chg="modSp new mod">
        <pc:chgData name="Alexander Pashuk" userId="7f413f452a2dee94" providerId="LiveId" clId="{4D67C2F6-1360-4691-8CC0-BD66446148A8}" dt="2020-11-02T18:40:03.505" v="13260" actId="368"/>
        <pc:sldMkLst>
          <pc:docMk/>
          <pc:sldMk cId="2228119848" sldId="596"/>
        </pc:sldMkLst>
        <pc:spChg chg="mod">
          <ac:chgData name="Alexander Pashuk" userId="7f413f452a2dee94" providerId="LiveId" clId="{4D67C2F6-1360-4691-8CC0-BD66446148A8}" dt="2020-11-02T18:35:07.679" v="12562" actId="122"/>
          <ac:spMkLst>
            <pc:docMk/>
            <pc:sldMk cId="2228119848" sldId="596"/>
            <ac:spMk id="2" creationId="{38E9C66D-3F43-48D8-BF1E-CD0377844446}"/>
          </ac:spMkLst>
        </pc:spChg>
        <pc:spChg chg="mod">
          <ac:chgData name="Alexander Pashuk" userId="7f413f452a2dee94" providerId="LiveId" clId="{4D67C2F6-1360-4691-8CC0-BD66446148A8}" dt="2020-11-02T18:40:03.505" v="13260" actId="368"/>
          <ac:spMkLst>
            <pc:docMk/>
            <pc:sldMk cId="2228119848" sldId="596"/>
            <ac:spMk id="3" creationId="{B9647DCF-5A5C-46D2-AF69-956ACDAF5D31}"/>
          </ac:spMkLst>
        </pc:spChg>
      </pc:sldChg>
      <pc:sldChg chg="modSp new mod">
        <pc:chgData name="Alexander Pashuk" userId="7f413f452a2dee94" providerId="LiveId" clId="{4D67C2F6-1360-4691-8CC0-BD66446148A8}" dt="2020-11-02T18:40:34.847" v="13347" actId="12"/>
        <pc:sldMkLst>
          <pc:docMk/>
          <pc:sldMk cId="3458187271" sldId="597"/>
        </pc:sldMkLst>
        <pc:spChg chg="mod">
          <ac:chgData name="Alexander Pashuk" userId="7f413f452a2dee94" providerId="LiveId" clId="{4D67C2F6-1360-4691-8CC0-BD66446148A8}" dt="2020-11-02T18:39:54.399" v="13254" actId="6549"/>
          <ac:spMkLst>
            <pc:docMk/>
            <pc:sldMk cId="3458187271" sldId="597"/>
            <ac:spMk id="2" creationId="{92FDE218-C7F7-4F4C-8BCD-76CC2873E6EE}"/>
          </ac:spMkLst>
        </pc:spChg>
        <pc:spChg chg="mod">
          <ac:chgData name="Alexander Pashuk" userId="7f413f452a2dee94" providerId="LiveId" clId="{4D67C2F6-1360-4691-8CC0-BD66446148A8}" dt="2020-11-02T18:40:34.847" v="13347" actId="12"/>
          <ac:spMkLst>
            <pc:docMk/>
            <pc:sldMk cId="3458187271" sldId="597"/>
            <ac:spMk id="3" creationId="{F7473C71-D1EB-4978-BECB-974427476E51}"/>
          </ac:spMkLst>
        </pc:spChg>
      </pc:sldChg>
      <pc:sldChg chg="modSp new mod">
        <pc:chgData name="Alexander Pashuk" userId="7f413f452a2dee94" providerId="LiveId" clId="{4D67C2F6-1360-4691-8CC0-BD66446148A8}" dt="2020-11-02T18:42:14.321" v="13648" actId="20577"/>
        <pc:sldMkLst>
          <pc:docMk/>
          <pc:sldMk cId="1045702354" sldId="598"/>
        </pc:sldMkLst>
        <pc:spChg chg="mod">
          <ac:chgData name="Alexander Pashuk" userId="7f413f452a2dee94" providerId="LiveId" clId="{4D67C2F6-1360-4691-8CC0-BD66446148A8}" dt="2020-11-02T18:40:45.485" v="13370" actId="122"/>
          <ac:spMkLst>
            <pc:docMk/>
            <pc:sldMk cId="1045702354" sldId="598"/>
            <ac:spMk id="2" creationId="{F3DE561D-B485-42FF-8167-80871DD54D10}"/>
          </ac:spMkLst>
        </pc:spChg>
        <pc:spChg chg="mod">
          <ac:chgData name="Alexander Pashuk" userId="7f413f452a2dee94" providerId="LiveId" clId="{4D67C2F6-1360-4691-8CC0-BD66446148A8}" dt="2020-11-02T18:42:14.321" v="13648" actId="20577"/>
          <ac:spMkLst>
            <pc:docMk/>
            <pc:sldMk cId="1045702354" sldId="598"/>
            <ac:spMk id="3" creationId="{C4CB9CEE-815E-43C3-A07D-889B7206C797}"/>
          </ac:spMkLst>
        </pc:spChg>
      </pc:sldChg>
      <pc:sldChg chg="modSp new mod">
        <pc:chgData name="Alexander Pashuk" userId="7f413f452a2dee94" providerId="LiveId" clId="{4D67C2F6-1360-4691-8CC0-BD66446148A8}" dt="2020-11-02T18:44:34.855" v="13926" actId="20577"/>
        <pc:sldMkLst>
          <pc:docMk/>
          <pc:sldMk cId="1045394378" sldId="599"/>
        </pc:sldMkLst>
        <pc:spChg chg="mod">
          <ac:chgData name="Alexander Pashuk" userId="7f413f452a2dee94" providerId="LiveId" clId="{4D67C2F6-1360-4691-8CC0-BD66446148A8}" dt="2020-11-02T18:42:59.057" v="13650" actId="122"/>
          <ac:spMkLst>
            <pc:docMk/>
            <pc:sldMk cId="1045394378" sldId="599"/>
            <ac:spMk id="2" creationId="{36C4F719-E2F6-4E80-BDF7-A44C5D7F31DB}"/>
          </ac:spMkLst>
        </pc:spChg>
        <pc:spChg chg="mod">
          <ac:chgData name="Alexander Pashuk" userId="7f413f452a2dee94" providerId="LiveId" clId="{4D67C2F6-1360-4691-8CC0-BD66446148A8}" dt="2020-11-02T18:44:34.855" v="13926" actId="20577"/>
          <ac:spMkLst>
            <pc:docMk/>
            <pc:sldMk cId="1045394378" sldId="599"/>
            <ac:spMk id="3" creationId="{6379BFBE-5378-43AE-ACC9-FD1A2E45AC58}"/>
          </ac:spMkLst>
        </pc:spChg>
      </pc:sldChg>
      <pc:sldChg chg="modSp new mod">
        <pc:chgData name="Alexander Pashuk" userId="7f413f452a2dee94" providerId="LiveId" clId="{4D67C2F6-1360-4691-8CC0-BD66446148A8}" dt="2020-11-02T18:48:23.904" v="14414" actId="20577"/>
        <pc:sldMkLst>
          <pc:docMk/>
          <pc:sldMk cId="3511843098" sldId="600"/>
        </pc:sldMkLst>
        <pc:spChg chg="mod">
          <ac:chgData name="Alexander Pashuk" userId="7f413f452a2dee94" providerId="LiveId" clId="{4D67C2F6-1360-4691-8CC0-BD66446148A8}" dt="2020-11-02T18:44:47.809" v="13950" actId="122"/>
          <ac:spMkLst>
            <pc:docMk/>
            <pc:sldMk cId="3511843098" sldId="600"/>
            <ac:spMk id="2" creationId="{D39020EB-4D0F-4D33-8642-A5012B588E5F}"/>
          </ac:spMkLst>
        </pc:spChg>
        <pc:spChg chg="mod">
          <ac:chgData name="Alexander Pashuk" userId="7f413f452a2dee94" providerId="LiveId" clId="{4D67C2F6-1360-4691-8CC0-BD66446148A8}" dt="2020-11-02T18:48:23.904" v="14414" actId="20577"/>
          <ac:spMkLst>
            <pc:docMk/>
            <pc:sldMk cId="3511843098" sldId="600"/>
            <ac:spMk id="3" creationId="{24838121-17C1-4350-BBC8-680D2F03DD73}"/>
          </ac:spMkLst>
        </pc:spChg>
      </pc:sldChg>
      <pc:sldChg chg="modSp add del mod">
        <pc:chgData name="Alexander Pashuk" userId="7f413f452a2dee94" providerId="LiveId" clId="{4D67C2F6-1360-4691-8CC0-BD66446148A8}" dt="2020-11-02T18:26:38.628" v="11634" actId="47"/>
        <pc:sldMkLst>
          <pc:docMk/>
          <pc:sldMk cId="8316791" sldId="601"/>
        </pc:sldMkLst>
        <pc:spChg chg="mod">
          <ac:chgData name="Alexander Pashuk" userId="7f413f452a2dee94" providerId="LiveId" clId="{4D67C2F6-1360-4691-8CC0-BD66446148A8}" dt="2020-11-02T18:26:24.905" v="11604" actId="20577"/>
          <ac:spMkLst>
            <pc:docMk/>
            <pc:sldMk cId="8316791" sldId="601"/>
            <ac:spMk id="2" creationId="{357AF91B-42AD-49AB-B21D-F339145F7554}"/>
          </ac:spMkLst>
        </pc:spChg>
      </pc:sldChg>
      <pc:sldChg chg="add">
        <pc:chgData name="Alexander Pashuk" userId="7f413f452a2dee94" providerId="LiveId" clId="{4D67C2F6-1360-4691-8CC0-BD66446148A8}" dt="2020-11-02T18:26:50.633" v="11635"/>
        <pc:sldMkLst>
          <pc:docMk/>
          <pc:sldMk cId="2779636454" sldId="601"/>
        </pc:sldMkLst>
      </pc:sldChg>
      <pc:sldChg chg="modSp add mod">
        <pc:chgData name="Alexander Pashuk" userId="7f413f452a2dee94" providerId="LiveId" clId="{4D67C2F6-1360-4691-8CC0-BD66446148A8}" dt="2020-11-02T18:30:36.533" v="11774" actId="14100"/>
        <pc:sldMkLst>
          <pc:docMk/>
          <pc:sldMk cId="2393246284" sldId="602"/>
        </pc:sldMkLst>
        <pc:spChg chg="mod">
          <ac:chgData name="Alexander Pashuk" userId="7f413f452a2dee94" providerId="LiveId" clId="{4D67C2F6-1360-4691-8CC0-BD66446148A8}" dt="2020-11-02T18:30:36.533" v="11774" actId="14100"/>
          <ac:spMkLst>
            <pc:docMk/>
            <pc:sldMk cId="2393246284" sldId="602"/>
            <ac:spMk id="3" creationId="{55C966E5-D244-4F6E-87CE-410E90846DC0}"/>
          </ac:spMkLst>
        </pc:spChg>
      </pc:sldChg>
      <pc:sldChg chg="modSp new mod">
        <pc:chgData name="Alexander Pashuk" userId="7f413f452a2dee94" providerId="LiveId" clId="{4D67C2F6-1360-4691-8CC0-BD66446148A8}" dt="2020-11-02T18:50:34.602" v="14803" actId="20577"/>
        <pc:sldMkLst>
          <pc:docMk/>
          <pc:sldMk cId="3518625566" sldId="603"/>
        </pc:sldMkLst>
        <pc:spChg chg="mod">
          <ac:chgData name="Alexander Pashuk" userId="7f413f452a2dee94" providerId="LiveId" clId="{4D67C2F6-1360-4691-8CC0-BD66446148A8}" dt="2020-11-02T18:48:46.644" v="14441" actId="122"/>
          <ac:spMkLst>
            <pc:docMk/>
            <pc:sldMk cId="3518625566" sldId="603"/>
            <ac:spMk id="2" creationId="{F0BADD60-9E16-43BA-AABC-0CA5C8D575B6}"/>
          </ac:spMkLst>
        </pc:spChg>
        <pc:spChg chg="mod">
          <ac:chgData name="Alexander Pashuk" userId="7f413f452a2dee94" providerId="LiveId" clId="{4D67C2F6-1360-4691-8CC0-BD66446148A8}" dt="2020-11-02T18:50:34.602" v="14803" actId="20577"/>
          <ac:spMkLst>
            <pc:docMk/>
            <pc:sldMk cId="3518625566" sldId="603"/>
            <ac:spMk id="3" creationId="{CCF05036-168C-4287-A5B6-B6FD8B6FC700}"/>
          </ac:spMkLst>
        </pc:spChg>
      </pc:sldChg>
      <pc:sldChg chg="modSp new mod">
        <pc:chgData name="Alexander Pashuk" userId="7f413f452a2dee94" providerId="LiveId" clId="{4D67C2F6-1360-4691-8CC0-BD66446148A8}" dt="2020-11-03T04:30:36.697" v="15257" actId="123"/>
        <pc:sldMkLst>
          <pc:docMk/>
          <pc:sldMk cId="2359295377" sldId="604"/>
        </pc:sldMkLst>
        <pc:spChg chg="mod">
          <ac:chgData name="Alexander Pashuk" userId="7f413f452a2dee94" providerId="LiveId" clId="{4D67C2F6-1360-4691-8CC0-BD66446148A8}" dt="2020-11-03T04:28:39.912" v="14826" actId="122"/>
          <ac:spMkLst>
            <pc:docMk/>
            <pc:sldMk cId="2359295377" sldId="604"/>
            <ac:spMk id="2" creationId="{E01B0922-9F21-486A-804A-38767569E8FF}"/>
          </ac:spMkLst>
        </pc:spChg>
        <pc:spChg chg="mod">
          <ac:chgData name="Alexander Pashuk" userId="7f413f452a2dee94" providerId="LiveId" clId="{4D67C2F6-1360-4691-8CC0-BD66446148A8}" dt="2020-11-03T04:30:36.697" v="15257" actId="123"/>
          <ac:spMkLst>
            <pc:docMk/>
            <pc:sldMk cId="2359295377" sldId="604"/>
            <ac:spMk id="3" creationId="{09F4E1CC-C81D-4F64-80BC-46C5AB9C9799}"/>
          </ac:spMkLst>
        </pc:spChg>
      </pc:sldChg>
      <pc:sldChg chg="modSp new mod">
        <pc:chgData name="Alexander Pashuk" userId="7f413f452a2dee94" providerId="LiveId" clId="{4D67C2F6-1360-4691-8CC0-BD66446148A8}" dt="2020-11-03T04:35:17.759" v="15430" actId="27636"/>
        <pc:sldMkLst>
          <pc:docMk/>
          <pc:sldMk cId="1538193266" sldId="605"/>
        </pc:sldMkLst>
        <pc:spChg chg="mod">
          <ac:chgData name="Alexander Pashuk" userId="7f413f452a2dee94" providerId="LiveId" clId="{4D67C2F6-1360-4691-8CC0-BD66446148A8}" dt="2020-11-03T04:31:05.924" v="15331" actId="20577"/>
          <ac:spMkLst>
            <pc:docMk/>
            <pc:sldMk cId="1538193266" sldId="605"/>
            <ac:spMk id="2" creationId="{FAF9269E-E4E0-4881-9731-FCF3015A9446}"/>
          </ac:spMkLst>
        </pc:spChg>
        <pc:spChg chg="mod">
          <ac:chgData name="Alexander Pashuk" userId="7f413f452a2dee94" providerId="LiveId" clId="{4D67C2F6-1360-4691-8CC0-BD66446148A8}" dt="2020-11-03T04:35:17.759" v="15430" actId="27636"/>
          <ac:spMkLst>
            <pc:docMk/>
            <pc:sldMk cId="1538193266" sldId="605"/>
            <ac:spMk id="3" creationId="{6003DF02-93DD-47D0-B5CC-0BBABB78053E}"/>
          </ac:spMkLst>
        </pc:spChg>
      </pc:sldChg>
      <pc:sldChg chg="addSp delSp modSp new mod">
        <pc:chgData name="Alexander Pashuk" userId="7f413f452a2dee94" providerId="LiveId" clId="{4D67C2F6-1360-4691-8CC0-BD66446148A8}" dt="2020-11-03T04:38:09.299" v="15695" actId="1076"/>
        <pc:sldMkLst>
          <pc:docMk/>
          <pc:sldMk cId="118854823" sldId="606"/>
        </pc:sldMkLst>
        <pc:spChg chg="mod">
          <ac:chgData name="Alexander Pashuk" userId="7f413f452a2dee94" providerId="LiveId" clId="{4D67C2F6-1360-4691-8CC0-BD66446148A8}" dt="2020-11-03T04:35:57.114" v="15467" actId="122"/>
          <ac:spMkLst>
            <pc:docMk/>
            <pc:sldMk cId="118854823" sldId="606"/>
            <ac:spMk id="2" creationId="{CA7CFD37-74F4-4294-ACCF-40F4B56978D5}"/>
          </ac:spMkLst>
        </pc:spChg>
        <pc:spChg chg="del">
          <ac:chgData name="Alexander Pashuk" userId="7f413f452a2dee94" providerId="LiveId" clId="{4D67C2F6-1360-4691-8CC0-BD66446148A8}" dt="2020-11-03T04:36:12.500" v="15468" actId="3680"/>
          <ac:spMkLst>
            <pc:docMk/>
            <pc:sldMk cId="118854823" sldId="606"/>
            <ac:spMk id="3" creationId="{7640AC05-F4A3-4543-9967-07934679C73A}"/>
          </ac:spMkLst>
        </pc:spChg>
        <pc:graphicFrameChg chg="add mod ord modGraphic">
          <ac:chgData name="Alexander Pashuk" userId="7f413f452a2dee94" providerId="LiveId" clId="{4D67C2F6-1360-4691-8CC0-BD66446148A8}" dt="2020-11-03T04:38:09.299" v="15695" actId="1076"/>
          <ac:graphicFrameMkLst>
            <pc:docMk/>
            <pc:sldMk cId="118854823" sldId="606"/>
            <ac:graphicFrameMk id="4" creationId="{D590922B-3E17-4F34-BE66-28EB560528BF}"/>
          </ac:graphicFrameMkLst>
        </pc:graphicFrameChg>
      </pc:sldChg>
      <pc:sldChg chg="addSp delSp modSp new mod modClrScheme chgLayout">
        <pc:chgData name="Alexander Pashuk" userId="7f413f452a2dee94" providerId="LiveId" clId="{4D67C2F6-1360-4691-8CC0-BD66446148A8}" dt="2020-11-03T04:40:32.245" v="15714" actId="1076"/>
        <pc:sldMkLst>
          <pc:docMk/>
          <pc:sldMk cId="82225022" sldId="607"/>
        </pc:sldMkLst>
        <pc:spChg chg="mod ord">
          <ac:chgData name="Alexander Pashuk" userId="7f413f452a2dee94" providerId="LiveId" clId="{4D67C2F6-1360-4691-8CC0-BD66446148A8}" dt="2020-11-03T04:40:17.376" v="15708" actId="700"/>
          <ac:spMkLst>
            <pc:docMk/>
            <pc:sldMk cId="82225022" sldId="607"/>
            <ac:spMk id="2" creationId="{25A868EB-C308-4B73-96DE-1AA5EB50ED65}"/>
          </ac:spMkLst>
        </pc:spChg>
        <pc:spChg chg="del mod ord">
          <ac:chgData name="Alexander Pashuk" userId="7f413f452a2dee94" providerId="LiveId" clId="{4D67C2F6-1360-4691-8CC0-BD66446148A8}" dt="2020-11-03T04:40:17.376" v="15708" actId="700"/>
          <ac:spMkLst>
            <pc:docMk/>
            <pc:sldMk cId="82225022" sldId="607"/>
            <ac:spMk id="3" creationId="{2D8B14CD-4775-43A0-99D3-267281F27619}"/>
          </ac:spMkLst>
        </pc:spChg>
        <pc:spChg chg="del">
          <ac:chgData name="Alexander Pashuk" userId="7f413f452a2dee94" providerId="LiveId" clId="{4D67C2F6-1360-4691-8CC0-BD66446148A8}" dt="2020-11-03T04:40:17.376" v="15708" actId="700"/>
          <ac:spMkLst>
            <pc:docMk/>
            <pc:sldMk cId="82225022" sldId="607"/>
            <ac:spMk id="4" creationId="{AE980735-96D5-402A-8A20-BC152D630559}"/>
          </ac:spMkLst>
        </pc:spChg>
        <pc:spChg chg="add del mod ord">
          <ac:chgData name="Alexander Pashuk" userId="7f413f452a2dee94" providerId="LiveId" clId="{4D67C2F6-1360-4691-8CC0-BD66446148A8}" dt="2020-11-03T04:40:20.553" v="15710"/>
          <ac:spMkLst>
            <pc:docMk/>
            <pc:sldMk cId="82225022" sldId="607"/>
            <ac:spMk id="5" creationId="{CE8229AD-4CE5-4201-830E-31E8F8A35BCD}"/>
          </ac:spMkLst>
        </pc:spChg>
        <pc:picChg chg="add mod">
          <ac:chgData name="Alexander Pashuk" userId="7f413f452a2dee94" providerId="LiveId" clId="{4D67C2F6-1360-4691-8CC0-BD66446148A8}" dt="2020-11-03T04:40:32.245" v="15714" actId="1076"/>
          <ac:picMkLst>
            <pc:docMk/>
            <pc:sldMk cId="82225022" sldId="607"/>
            <ac:picMk id="2050" creationId="{26801E2D-50D9-4B1B-9C1A-FB8E80FDCC87}"/>
          </ac:picMkLst>
        </pc:picChg>
      </pc:sldChg>
      <pc:sldChg chg="new del">
        <pc:chgData name="Alexander Pashuk" userId="7f413f452a2dee94" providerId="LiveId" clId="{4D67C2F6-1360-4691-8CC0-BD66446148A8}" dt="2020-11-03T04:39:14.032" v="15697" actId="47"/>
        <pc:sldMkLst>
          <pc:docMk/>
          <pc:sldMk cId="2630242041" sldId="607"/>
        </pc:sldMkLst>
      </pc:sldChg>
    </pc:docChg>
  </pc:docChgLst>
  <pc:docChgLst>
    <pc:chgData name="Alexander Pashuk" userId="7f413f452a2dee94" providerId="LiveId" clId="{62B99ECF-2F80-4DED-9C2E-A232D55B2C4D}"/>
    <pc:docChg chg="undo redo custSel addSld delSld modSld sldOrd">
      <pc:chgData name="Alexander Pashuk" userId="7f413f452a2dee94" providerId="LiveId" clId="{62B99ECF-2F80-4DED-9C2E-A232D55B2C4D}" dt="2021-11-24T04:39:17.619" v="1707" actId="20577"/>
      <pc:docMkLst>
        <pc:docMk/>
      </pc:docMkLst>
      <pc:sldChg chg="modSp mod">
        <pc:chgData name="Alexander Pashuk" userId="7f413f452a2dee94" providerId="LiveId" clId="{62B99ECF-2F80-4DED-9C2E-A232D55B2C4D}" dt="2021-11-10T07:23:54.804" v="0" actId="20577"/>
        <pc:sldMkLst>
          <pc:docMk/>
          <pc:sldMk cId="1104178970" sldId="615"/>
        </pc:sldMkLst>
        <pc:spChg chg="mod">
          <ac:chgData name="Alexander Pashuk" userId="7f413f452a2dee94" providerId="LiveId" clId="{62B99ECF-2F80-4DED-9C2E-A232D55B2C4D}" dt="2021-11-10T07:23:54.804" v="0" actId="20577"/>
          <ac:spMkLst>
            <pc:docMk/>
            <pc:sldMk cId="1104178970" sldId="615"/>
            <ac:spMk id="3" creationId="{3FD87CEC-B3C9-4D66-9610-DAFF1539A566}"/>
          </ac:spMkLst>
        </pc:spChg>
      </pc:sldChg>
      <pc:sldChg chg="modSp mod">
        <pc:chgData name="Alexander Pashuk" userId="7f413f452a2dee94" providerId="LiveId" clId="{62B99ECF-2F80-4DED-9C2E-A232D55B2C4D}" dt="2021-11-17T04:57:17.469" v="31" actId="27636"/>
        <pc:sldMkLst>
          <pc:docMk/>
          <pc:sldMk cId="742332545" sldId="618"/>
        </pc:sldMkLst>
        <pc:spChg chg="mod">
          <ac:chgData name="Alexander Pashuk" userId="7f413f452a2dee94" providerId="LiveId" clId="{62B99ECF-2F80-4DED-9C2E-A232D55B2C4D}" dt="2021-11-17T04:57:17.469" v="31" actId="27636"/>
          <ac:spMkLst>
            <pc:docMk/>
            <pc:sldMk cId="742332545" sldId="618"/>
            <ac:spMk id="3" creationId="{E71AC72A-7642-4EB6-B13B-15547454AFF6}"/>
          </ac:spMkLst>
        </pc:spChg>
      </pc:sldChg>
      <pc:sldChg chg="modSp mod">
        <pc:chgData name="Alexander Pashuk" userId="7f413f452a2dee94" providerId="LiveId" clId="{62B99ECF-2F80-4DED-9C2E-A232D55B2C4D}" dt="2021-11-17T05:06:29.116" v="69" actId="368"/>
        <pc:sldMkLst>
          <pc:docMk/>
          <pc:sldMk cId="2200173229" sldId="634"/>
        </pc:sldMkLst>
        <pc:spChg chg="mod">
          <ac:chgData name="Alexander Pashuk" userId="7f413f452a2dee94" providerId="LiveId" clId="{62B99ECF-2F80-4DED-9C2E-A232D55B2C4D}" dt="2021-11-17T05:06:29.116" v="69" actId="368"/>
          <ac:spMkLst>
            <pc:docMk/>
            <pc:sldMk cId="2200173229" sldId="634"/>
            <ac:spMk id="3" creationId="{E20146D2-79E8-4901-847B-BE235E11437F}"/>
          </ac:spMkLst>
        </pc:spChg>
      </pc:sldChg>
      <pc:sldChg chg="modNotesTx">
        <pc:chgData name="Alexander Pashuk" userId="7f413f452a2dee94" providerId="LiveId" clId="{62B99ECF-2F80-4DED-9C2E-A232D55B2C4D}" dt="2021-11-17T05:01:54.543" v="32"/>
        <pc:sldMkLst>
          <pc:docMk/>
          <pc:sldMk cId="3868564412" sldId="651"/>
        </pc:sldMkLst>
      </pc:sldChg>
      <pc:sldChg chg="modSp mod ord">
        <pc:chgData name="Alexander Pashuk" userId="7f413f452a2dee94" providerId="LiveId" clId="{62B99ECF-2F80-4DED-9C2E-A232D55B2C4D}" dt="2021-11-17T05:13:47.346" v="85" actId="20577"/>
        <pc:sldMkLst>
          <pc:docMk/>
          <pc:sldMk cId="1481687235" sldId="658"/>
        </pc:sldMkLst>
        <pc:spChg chg="mod">
          <ac:chgData name="Alexander Pashuk" userId="7f413f452a2dee94" providerId="LiveId" clId="{62B99ECF-2F80-4DED-9C2E-A232D55B2C4D}" dt="2021-11-17T05:13:47.346" v="85" actId="20577"/>
          <ac:spMkLst>
            <pc:docMk/>
            <pc:sldMk cId="1481687235" sldId="658"/>
            <ac:spMk id="2" creationId="{FDCB8EEA-0EC5-45AF-9528-E871D1A38AD6}"/>
          </ac:spMkLst>
        </pc:spChg>
      </pc:sldChg>
      <pc:sldChg chg="modSp mod">
        <pc:chgData name="Alexander Pashuk" userId="7f413f452a2dee94" providerId="LiveId" clId="{62B99ECF-2F80-4DED-9C2E-A232D55B2C4D}" dt="2021-11-23T17:17:54.512" v="1038"/>
        <pc:sldMkLst>
          <pc:docMk/>
          <pc:sldMk cId="3364029296" sldId="673"/>
        </pc:sldMkLst>
        <pc:graphicFrameChg chg="mod modGraphic">
          <ac:chgData name="Alexander Pashuk" userId="7f413f452a2dee94" providerId="LiveId" clId="{62B99ECF-2F80-4DED-9C2E-A232D55B2C4D}" dt="2021-11-23T17:17:54.512" v="1038"/>
          <ac:graphicFrameMkLst>
            <pc:docMk/>
            <pc:sldMk cId="3364029296" sldId="673"/>
            <ac:graphicFrameMk id="4" creationId="{DAC3A846-D3A3-41BD-A37C-1C37F9EB0520}"/>
          </ac:graphicFrameMkLst>
        </pc:graphicFrameChg>
      </pc:sldChg>
      <pc:sldChg chg="modSp mod">
        <pc:chgData name="Alexander Pashuk" userId="7f413f452a2dee94" providerId="LiveId" clId="{62B99ECF-2F80-4DED-9C2E-A232D55B2C4D}" dt="2021-11-23T18:02:42.420" v="1132" actId="20577"/>
        <pc:sldMkLst>
          <pc:docMk/>
          <pc:sldMk cId="421091205" sldId="681"/>
        </pc:sldMkLst>
        <pc:spChg chg="mod">
          <ac:chgData name="Alexander Pashuk" userId="7f413f452a2dee94" providerId="LiveId" clId="{62B99ECF-2F80-4DED-9C2E-A232D55B2C4D}" dt="2021-11-23T18:02:42.420" v="1132" actId="20577"/>
          <ac:spMkLst>
            <pc:docMk/>
            <pc:sldMk cId="421091205" sldId="681"/>
            <ac:spMk id="3" creationId="{97E2AB6F-EE54-4894-B0D0-A969B73EC323}"/>
          </ac:spMkLst>
        </pc:spChg>
      </pc:sldChg>
      <pc:sldChg chg="modSp mod">
        <pc:chgData name="Alexander Pashuk" userId="7f413f452a2dee94" providerId="LiveId" clId="{62B99ECF-2F80-4DED-9C2E-A232D55B2C4D}" dt="2021-11-23T19:53:34.606" v="1133" actId="20577"/>
        <pc:sldMkLst>
          <pc:docMk/>
          <pc:sldMk cId="378458093" sldId="687"/>
        </pc:sldMkLst>
        <pc:spChg chg="mod">
          <ac:chgData name="Alexander Pashuk" userId="7f413f452a2dee94" providerId="LiveId" clId="{62B99ECF-2F80-4DED-9C2E-A232D55B2C4D}" dt="2021-11-23T19:53:34.606" v="1133" actId="20577"/>
          <ac:spMkLst>
            <pc:docMk/>
            <pc:sldMk cId="378458093" sldId="687"/>
            <ac:spMk id="3" creationId="{912A4940-5665-4079-B95E-BDD873391141}"/>
          </ac:spMkLst>
        </pc:spChg>
      </pc:sldChg>
      <pc:sldChg chg="modSp mod">
        <pc:chgData name="Alexander Pashuk" userId="7f413f452a2dee94" providerId="LiveId" clId="{62B99ECF-2F80-4DED-9C2E-A232D55B2C4D}" dt="2021-11-17T05:02:33.675" v="68" actId="27636"/>
        <pc:sldMkLst>
          <pc:docMk/>
          <pc:sldMk cId="1536777783" sldId="692"/>
        </pc:sldMkLst>
        <pc:spChg chg="mod">
          <ac:chgData name="Alexander Pashuk" userId="7f413f452a2dee94" providerId="LiveId" clId="{62B99ECF-2F80-4DED-9C2E-A232D55B2C4D}" dt="2021-11-17T05:02:33.675" v="68" actId="27636"/>
          <ac:spMkLst>
            <pc:docMk/>
            <pc:sldMk cId="1536777783" sldId="692"/>
            <ac:spMk id="3" creationId="{7301E7A5-904F-488C-A805-946F6925B024}"/>
          </ac:spMkLst>
        </pc:spChg>
      </pc:sldChg>
      <pc:sldChg chg="modSp new mod">
        <pc:chgData name="Alexander Pashuk" userId="7f413f452a2dee94" providerId="LiveId" clId="{62B99ECF-2F80-4DED-9C2E-A232D55B2C4D}" dt="2021-11-23T16:43:30.751" v="584" actId="2711"/>
        <pc:sldMkLst>
          <pc:docMk/>
          <pc:sldMk cId="3008065292" sldId="696"/>
        </pc:sldMkLst>
        <pc:spChg chg="mod">
          <ac:chgData name="Alexander Pashuk" userId="7f413f452a2dee94" providerId="LiveId" clId="{62B99ECF-2F80-4DED-9C2E-A232D55B2C4D}" dt="2021-11-23T16:39:56.049" v="104" actId="20577"/>
          <ac:spMkLst>
            <pc:docMk/>
            <pc:sldMk cId="3008065292" sldId="696"/>
            <ac:spMk id="2" creationId="{49FBB75F-CCEC-402B-A1E0-D78F1020E66F}"/>
          </ac:spMkLst>
        </pc:spChg>
        <pc:spChg chg="mod">
          <ac:chgData name="Alexander Pashuk" userId="7f413f452a2dee94" providerId="LiveId" clId="{62B99ECF-2F80-4DED-9C2E-A232D55B2C4D}" dt="2021-11-23T16:43:30.751" v="584" actId="2711"/>
          <ac:spMkLst>
            <pc:docMk/>
            <pc:sldMk cId="3008065292" sldId="696"/>
            <ac:spMk id="3" creationId="{91CE3B16-6B45-4DA5-9A7E-7F8C82C27BAF}"/>
          </ac:spMkLst>
        </pc:spChg>
      </pc:sldChg>
      <pc:sldChg chg="addSp delSp modSp new mod">
        <pc:chgData name="Alexander Pashuk" userId="7f413f452a2dee94" providerId="LiveId" clId="{62B99ECF-2F80-4DED-9C2E-A232D55B2C4D}" dt="2021-11-23T17:55:00.969" v="1052" actId="1076"/>
        <pc:sldMkLst>
          <pc:docMk/>
          <pc:sldMk cId="1849556980" sldId="697"/>
        </pc:sldMkLst>
        <pc:spChg chg="mod">
          <ac:chgData name="Alexander Pashuk" userId="7f413f452a2dee94" providerId="LiveId" clId="{62B99ECF-2F80-4DED-9C2E-A232D55B2C4D}" dt="2021-11-23T16:43:36" v="591" actId="20577"/>
          <ac:spMkLst>
            <pc:docMk/>
            <pc:sldMk cId="1849556980" sldId="697"/>
            <ac:spMk id="2" creationId="{EAA5FFD6-8849-4BBD-A810-422DCAD6C6C5}"/>
          </ac:spMkLst>
        </pc:spChg>
        <pc:spChg chg="del mod">
          <ac:chgData name="Alexander Pashuk" userId="7f413f452a2dee94" providerId="LiveId" clId="{62B99ECF-2F80-4DED-9C2E-A232D55B2C4D}" dt="2021-11-23T17:53:26.680" v="1040"/>
          <ac:spMkLst>
            <pc:docMk/>
            <pc:sldMk cId="1849556980" sldId="697"/>
            <ac:spMk id="3" creationId="{7452CAA0-916F-4311-BB38-570B37732070}"/>
          </ac:spMkLst>
        </pc:spChg>
        <pc:spChg chg="add del mod">
          <ac:chgData name="Alexander Pashuk" userId="7f413f452a2dee94" providerId="LiveId" clId="{62B99ECF-2F80-4DED-9C2E-A232D55B2C4D}" dt="2021-11-23T17:54:46.427" v="1048"/>
          <ac:spMkLst>
            <pc:docMk/>
            <pc:sldMk cId="1849556980" sldId="697"/>
            <ac:spMk id="4" creationId="{36D246CF-2D20-4BE0-BD2B-FF67DBF352F7}"/>
          </ac:spMkLst>
        </pc:spChg>
        <pc:picChg chg="add del mod">
          <ac:chgData name="Alexander Pashuk" userId="7f413f452a2dee94" providerId="LiveId" clId="{62B99ECF-2F80-4DED-9C2E-A232D55B2C4D}" dt="2021-11-23T17:54:25.025" v="1044" actId="478"/>
          <ac:picMkLst>
            <pc:docMk/>
            <pc:sldMk cId="1849556980" sldId="697"/>
            <ac:picMk id="1026" creationId="{878B1CDD-B0BF-4801-850E-161C5AA36988}"/>
          </ac:picMkLst>
        </pc:picChg>
        <pc:picChg chg="add del mod">
          <ac:chgData name="Alexander Pashuk" userId="7f413f452a2dee94" providerId="LiveId" clId="{62B99ECF-2F80-4DED-9C2E-A232D55B2C4D}" dt="2021-11-23T17:54:29.280" v="1047"/>
          <ac:picMkLst>
            <pc:docMk/>
            <pc:sldMk cId="1849556980" sldId="697"/>
            <ac:picMk id="1028" creationId="{1F6F0492-AC8B-48AB-A8B1-CA9313DF4976}"/>
          </ac:picMkLst>
        </pc:picChg>
        <pc:picChg chg="add mod">
          <ac:chgData name="Alexander Pashuk" userId="7f413f452a2dee94" providerId="LiveId" clId="{62B99ECF-2F80-4DED-9C2E-A232D55B2C4D}" dt="2021-11-23T17:55:00.969" v="1052" actId="1076"/>
          <ac:picMkLst>
            <pc:docMk/>
            <pc:sldMk cId="1849556980" sldId="697"/>
            <ac:picMk id="1030" creationId="{D2E789DC-F10F-4FE7-B8DD-6EA83A74BFE3}"/>
          </ac:picMkLst>
        </pc:picChg>
      </pc:sldChg>
      <pc:sldChg chg="modSp new mod ord">
        <pc:chgData name="Alexander Pashuk" userId="7f413f452a2dee94" providerId="LiveId" clId="{62B99ECF-2F80-4DED-9C2E-A232D55B2C4D}" dt="2021-11-23T17:58:27.522" v="1097"/>
        <pc:sldMkLst>
          <pc:docMk/>
          <pc:sldMk cId="3055729029" sldId="698"/>
        </pc:sldMkLst>
        <pc:spChg chg="mod">
          <ac:chgData name="Alexander Pashuk" userId="7f413f452a2dee94" providerId="LiveId" clId="{62B99ECF-2F80-4DED-9C2E-A232D55B2C4D}" dt="2021-11-23T16:44:59.768" v="638" actId="20577"/>
          <ac:spMkLst>
            <pc:docMk/>
            <pc:sldMk cId="3055729029" sldId="698"/>
            <ac:spMk id="2" creationId="{F6C2AEC4-557E-4F6C-876F-BD90ECBF9786}"/>
          </ac:spMkLst>
        </pc:spChg>
        <pc:spChg chg="mod">
          <ac:chgData name="Alexander Pashuk" userId="7f413f452a2dee94" providerId="LiveId" clId="{62B99ECF-2F80-4DED-9C2E-A232D55B2C4D}" dt="2021-11-23T17:06:09.435" v="976" actId="123"/>
          <ac:spMkLst>
            <pc:docMk/>
            <pc:sldMk cId="3055729029" sldId="698"/>
            <ac:spMk id="3" creationId="{A68AC25A-82F6-4711-A0A2-B9F05EB4944B}"/>
          </ac:spMkLst>
        </pc:spChg>
      </pc:sldChg>
      <pc:sldChg chg="addSp delSp modSp new mod ord">
        <pc:chgData name="Alexander Pashuk" userId="7f413f452a2dee94" providerId="LiveId" clId="{62B99ECF-2F80-4DED-9C2E-A232D55B2C4D}" dt="2021-11-23T17:58:27.522" v="1097"/>
        <pc:sldMkLst>
          <pc:docMk/>
          <pc:sldMk cId="844960592" sldId="699"/>
        </pc:sldMkLst>
        <pc:spChg chg="add del mod">
          <ac:chgData name="Alexander Pashuk" userId="7f413f452a2dee94" providerId="LiveId" clId="{62B99ECF-2F80-4DED-9C2E-A232D55B2C4D}" dt="2021-11-23T16:59:19.013" v="932" actId="22"/>
          <ac:spMkLst>
            <pc:docMk/>
            <pc:sldMk cId="844960592" sldId="699"/>
            <ac:spMk id="3" creationId="{CD3C8AAE-D70E-4318-8BD6-362C06E54C79}"/>
          </ac:spMkLst>
        </pc:spChg>
        <pc:picChg chg="add del mod ord">
          <ac:chgData name="Alexander Pashuk" userId="7f413f452a2dee94" providerId="LiveId" clId="{62B99ECF-2F80-4DED-9C2E-A232D55B2C4D}" dt="2021-11-23T16:59:10.237" v="931" actId="22"/>
          <ac:picMkLst>
            <pc:docMk/>
            <pc:sldMk cId="844960592" sldId="699"/>
            <ac:picMk id="5" creationId="{BEE691C8-F0DE-468C-8D30-CA59011442A0}"/>
          </ac:picMkLst>
        </pc:picChg>
        <pc:picChg chg="add mod ord">
          <ac:chgData name="Alexander Pashuk" userId="7f413f452a2dee94" providerId="LiveId" clId="{62B99ECF-2F80-4DED-9C2E-A232D55B2C4D}" dt="2021-11-23T16:59:29.031" v="935" actId="1076"/>
          <ac:picMkLst>
            <pc:docMk/>
            <pc:sldMk cId="844960592" sldId="699"/>
            <ac:picMk id="7" creationId="{AB559EF5-17FD-4FB5-AD9B-892559FAE4F9}"/>
          </ac:picMkLst>
        </pc:picChg>
      </pc:sldChg>
      <pc:sldChg chg="addSp delSp modSp new mod ord">
        <pc:chgData name="Alexander Pashuk" userId="7f413f452a2dee94" providerId="LiveId" clId="{62B99ECF-2F80-4DED-9C2E-A232D55B2C4D}" dt="2021-11-23T17:58:27.522" v="1097"/>
        <pc:sldMkLst>
          <pc:docMk/>
          <pc:sldMk cId="1284187761" sldId="700"/>
        </pc:sldMkLst>
        <pc:spChg chg="del mod">
          <ac:chgData name="Alexander Pashuk" userId="7f413f452a2dee94" providerId="LiveId" clId="{62B99ECF-2F80-4DED-9C2E-A232D55B2C4D}" dt="2021-11-23T17:00:01.108" v="937" actId="22"/>
          <ac:spMkLst>
            <pc:docMk/>
            <pc:sldMk cId="1284187761" sldId="700"/>
            <ac:spMk id="3" creationId="{9E66624D-3D7A-45C1-9253-67C1952C02FB}"/>
          </ac:spMkLst>
        </pc:spChg>
        <pc:picChg chg="add mod ord">
          <ac:chgData name="Alexander Pashuk" userId="7f413f452a2dee94" providerId="LiveId" clId="{62B99ECF-2F80-4DED-9C2E-A232D55B2C4D}" dt="2021-11-23T17:00:07.470" v="940" actId="1076"/>
          <ac:picMkLst>
            <pc:docMk/>
            <pc:sldMk cId="1284187761" sldId="700"/>
            <ac:picMk id="5" creationId="{D9C3C964-DDAA-4828-A534-E271FD46A8A6}"/>
          </ac:picMkLst>
        </pc:picChg>
      </pc:sldChg>
      <pc:sldChg chg="addSp delSp modSp new mod ord">
        <pc:chgData name="Alexander Pashuk" userId="7f413f452a2dee94" providerId="LiveId" clId="{62B99ECF-2F80-4DED-9C2E-A232D55B2C4D}" dt="2021-11-23T17:58:27.522" v="1097"/>
        <pc:sldMkLst>
          <pc:docMk/>
          <pc:sldMk cId="988714567" sldId="701"/>
        </pc:sldMkLst>
        <pc:spChg chg="del mod">
          <ac:chgData name="Alexander Pashuk" userId="7f413f452a2dee94" providerId="LiveId" clId="{62B99ECF-2F80-4DED-9C2E-A232D55B2C4D}" dt="2021-11-23T17:05:55.477" v="970" actId="22"/>
          <ac:spMkLst>
            <pc:docMk/>
            <pc:sldMk cId="988714567" sldId="701"/>
            <ac:spMk id="3" creationId="{8547C10D-BC4B-4781-9F9C-99CE8EC6885A}"/>
          </ac:spMkLst>
        </pc:spChg>
        <pc:picChg chg="add mod ord">
          <ac:chgData name="Alexander Pashuk" userId="7f413f452a2dee94" providerId="LiveId" clId="{62B99ECF-2F80-4DED-9C2E-A232D55B2C4D}" dt="2021-11-23T17:06:01.292" v="973" actId="1076"/>
          <ac:picMkLst>
            <pc:docMk/>
            <pc:sldMk cId="988714567" sldId="701"/>
            <ac:picMk id="5" creationId="{1B3C7094-87D9-425C-AB2C-617B22D2828D}"/>
          </ac:picMkLst>
        </pc:picChg>
      </pc:sldChg>
      <pc:sldChg chg="new del">
        <pc:chgData name="Alexander Pashuk" userId="7f413f452a2dee94" providerId="LiveId" clId="{62B99ECF-2F80-4DED-9C2E-A232D55B2C4D}" dt="2021-11-23T17:58:32.644" v="1098" actId="47"/>
        <pc:sldMkLst>
          <pc:docMk/>
          <pc:sldMk cId="884215080" sldId="702"/>
        </pc:sldMkLst>
      </pc:sldChg>
      <pc:sldChg chg="new del">
        <pc:chgData name="Alexander Pashuk" userId="7f413f452a2dee94" providerId="LiveId" clId="{62B99ECF-2F80-4DED-9C2E-A232D55B2C4D}" dt="2021-11-23T17:58:34.718" v="1099" actId="47"/>
        <pc:sldMkLst>
          <pc:docMk/>
          <pc:sldMk cId="3207404860" sldId="703"/>
        </pc:sldMkLst>
      </pc:sldChg>
      <pc:sldChg chg="addSp delSp modSp new mod ord">
        <pc:chgData name="Alexander Pashuk" userId="7f413f452a2dee94" providerId="LiveId" clId="{62B99ECF-2F80-4DED-9C2E-A232D55B2C4D}" dt="2021-11-23T17:58:27.522" v="1097"/>
        <pc:sldMkLst>
          <pc:docMk/>
          <pc:sldMk cId="2650059037" sldId="704"/>
        </pc:sldMkLst>
        <pc:spChg chg="mod">
          <ac:chgData name="Alexander Pashuk" userId="7f413f452a2dee94" providerId="LiveId" clId="{62B99ECF-2F80-4DED-9C2E-A232D55B2C4D}" dt="2021-11-23T17:01:03.685" v="968" actId="20577"/>
          <ac:spMkLst>
            <pc:docMk/>
            <pc:sldMk cId="2650059037" sldId="704"/>
            <ac:spMk id="2" creationId="{8E1C9E83-7C8E-4B5D-943E-5B76C83CA0E9}"/>
          </ac:spMkLst>
        </pc:spChg>
        <pc:spChg chg="del mod">
          <ac:chgData name="Alexander Pashuk" userId="7f413f452a2dee94" providerId="LiveId" clId="{62B99ECF-2F80-4DED-9C2E-A232D55B2C4D}" dt="2021-11-23T17:00:49.309" v="946" actId="22"/>
          <ac:spMkLst>
            <pc:docMk/>
            <pc:sldMk cId="2650059037" sldId="704"/>
            <ac:spMk id="3" creationId="{D57FFFB8-3139-4BB4-93FB-01C389E968BD}"/>
          </ac:spMkLst>
        </pc:spChg>
        <pc:picChg chg="add mod ord">
          <ac:chgData name="Alexander Pashuk" userId="7f413f452a2dee94" providerId="LiveId" clId="{62B99ECF-2F80-4DED-9C2E-A232D55B2C4D}" dt="2021-11-23T17:00:59.665" v="949" actId="1076"/>
          <ac:picMkLst>
            <pc:docMk/>
            <pc:sldMk cId="2650059037" sldId="704"/>
            <ac:picMk id="5" creationId="{30E4B860-A0CA-41DA-BB5A-8B2759CF9732}"/>
          </ac:picMkLst>
        </pc:picChg>
      </pc:sldChg>
      <pc:sldChg chg="addSp delSp modSp new mod">
        <pc:chgData name="Alexander Pashuk" userId="7f413f452a2dee94" providerId="LiveId" clId="{62B99ECF-2F80-4DED-9C2E-A232D55B2C4D}" dt="2021-11-23T17:58:08.992" v="1095" actId="1037"/>
        <pc:sldMkLst>
          <pc:docMk/>
          <pc:sldMk cId="1175046228" sldId="705"/>
        </pc:sldMkLst>
        <pc:spChg chg="mod">
          <ac:chgData name="Alexander Pashuk" userId="7f413f452a2dee94" providerId="LiveId" clId="{62B99ECF-2F80-4DED-9C2E-A232D55B2C4D}" dt="2021-11-23T17:55:50.991" v="1062" actId="20577"/>
          <ac:spMkLst>
            <pc:docMk/>
            <pc:sldMk cId="1175046228" sldId="705"/>
            <ac:spMk id="2" creationId="{B02EA6E8-7F25-4F22-BCB6-F4C58560D3D5}"/>
          </ac:spMkLst>
        </pc:spChg>
        <pc:spChg chg="del mod">
          <ac:chgData name="Alexander Pashuk" userId="7f413f452a2dee94" providerId="LiveId" clId="{62B99ECF-2F80-4DED-9C2E-A232D55B2C4D}" dt="2021-11-23T17:55:49.246" v="1055" actId="22"/>
          <ac:spMkLst>
            <pc:docMk/>
            <pc:sldMk cId="1175046228" sldId="705"/>
            <ac:spMk id="3" creationId="{8E67FF2A-FAFD-449D-8C5F-299219DAF561}"/>
          </ac:spMkLst>
        </pc:spChg>
        <pc:spChg chg="add del mod">
          <ac:chgData name="Alexander Pashuk" userId="7f413f452a2dee94" providerId="LiveId" clId="{62B99ECF-2F80-4DED-9C2E-A232D55B2C4D}" dt="2021-11-23T17:57:57.144" v="1087" actId="22"/>
          <ac:spMkLst>
            <pc:docMk/>
            <pc:sldMk cId="1175046228" sldId="705"/>
            <ac:spMk id="7" creationId="{7C05DC07-B0E2-4FE8-9D39-F2C805AE3701}"/>
          </ac:spMkLst>
        </pc:spChg>
        <pc:picChg chg="add del mod ord">
          <ac:chgData name="Alexander Pashuk" userId="7f413f452a2dee94" providerId="LiveId" clId="{62B99ECF-2F80-4DED-9C2E-A232D55B2C4D}" dt="2021-11-23T17:57:51.510" v="1079" actId="478"/>
          <ac:picMkLst>
            <pc:docMk/>
            <pc:sldMk cId="1175046228" sldId="705"/>
            <ac:picMk id="5" creationId="{DB560EA3-C37E-4350-81A4-DF2BDCACA136}"/>
          </ac:picMkLst>
        </pc:picChg>
        <pc:picChg chg="add del mod">
          <ac:chgData name="Alexander Pashuk" userId="7f413f452a2dee94" providerId="LiveId" clId="{62B99ECF-2F80-4DED-9C2E-A232D55B2C4D}" dt="2021-11-23T17:57:56.053" v="1085" actId="22"/>
          <ac:picMkLst>
            <pc:docMk/>
            <pc:sldMk cId="1175046228" sldId="705"/>
            <ac:picMk id="9" creationId="{3FE8BB84-B481-4AAF-9D8A-B3F5AA5D10E9}"/>
          </ac:picMkLst>
        </pc:picChg>
        <pc:picChg chg="add mod ord">
          <ac:chgData name="Alexander Pashuk" userId="7f413f452a2dee94" providerId="LiveId" clId="{62B99ECF-2F80-4DED-9C2E-A232D55B2C4D}" dt="2021-11-23T17:58:08.992" v="1095" actId="1037"/>
          <ac:picMkLst>
            <pc:docMk/>
            <pc:sldMk cId="1175046228" sldId="705"/>
            <ac:picMk id="11" creationId="{E35697C8-CEB5-4531-B825-34BC41D07A2B}"/>
          </ac:picMkLst>
        </pc:picChg>
      </pc:sldChg>
      <pc:sldChg chg="addSp delSp modSp new mod">
        <pc:chgData name="Alexander Pashuk" userId="7f413f452a2dee94" providerId="LiveId" clId="{62B99ECF-2F80-4DED-9C2E-A232D55B2C4D}" dt="2021-11-23T17:57:25.496" v="1078" actId="1076"/>
        <pc:sldMkLst>
          <pc:docMk/>
          <pc:sldMk cId="780196164" sldId="706"/>
        </pc:sldMkLst>
        <pc:spChg chg="mod">
          <ac:chgData name="Alexander Pashuk" userId="7f413f452a2dee94" providerId="LiveId" clId="{62B99ECF-2F80-4DED-9C2E-A232D55B2C4D}" dt="2021-11-23T17:57:16.763" v="1075" actId="20577"/>
          <ac:spMkLst>
            <pc:docMk/>
            <pc:sldMk cId="780196164" sldId="706"/>
            <ac:spMk id="2" creationId="{AEFC6763-927B-4995-94A9-35AC74E634B6}"/>
          </ac:spMkLst>
        </pc:spChg>
        <pc:spChg chg="del mod">
          <ac:chgData name="Alexander Pashuk" userId="7f413f452a2dee94" providerId="LiveId" clId="{62B99ECF-2F80-4DED-9C2E-A232D55B2C4D}" dt="2021-11-23T17:57:14.975" v="1068" actId="22"/>
          <ac:spMkLst>
            <pc:docMk/>
            <pc:sldMk cId="780196164" sldId="706"/>
            <ac:spMk id="3" creationId="{3F4AF9CE-E032-4201-9D18-AA9B2176D8FA}"/>
          </ac:spMkLst>
        </pc:spChg>
        <pc:picChg chg="add mod ord">
          <ac:chgData name="Alexander Pashuk" userId="7f413f452a2dee94" providerId="LiveId" clId="{62B99ECF-2F80-4DED-9C2E-A232D55B2C4D}" dt="2021-11-23T17:57:25.496" v="1078" actId="1076"/>
          <ac:picMkLst>
            <pc:docMk/>
            <pc:sldMk cId="780196164" sldId="706"/>
            <ac:picMk id="5" creationId="{C72A5945-40B7-4021-B05C-57C7EBCAD4B1}"/>
          </ac:picMkLst>
        </pc:picChg>
      </pc:sldChg>
      <pc:sldChg chg="modSp new mod">
        <pc:chgData name="Alexander Pashuk" userId="7f413f452a2dee94" providerId="LiveId" clId="{62B99ECF-2F80-4DED-9C2E-A232D55B2C4D}" dt="2021-11-23T18:02:34.104" v="1131"/>
        <pc:sldMkLst>
          <pc:docMk/>
          <pc:sldMk cId="1852026554" sldId="707"/>
        </pc:sldMkLst>
        <pc:spChg chg="mod">
          <ac:chgData name="Alexander Pashuk" userId="7f413f452a2dee94" providerId="LiveId" clId="{62B99ECF-2F80-4DED-9C2E-A232D55B2C4D}" dt="2021-11-23T17:59:24.441" v="1121" actId="20577"/>
          <ac:spMkLst>
            <pc:docMk/>
            <pc:sldMk cId="1852026554" sldId="707"/>
            <ac:spMk id="2" creationId="{0BE6A90A-D2E9-4032-A1CE-6303963A12BD}"/>
          </ac:spMkLst>
        </pc:spChg>
        <pc:spChg chg="mod">
          <ac:chgData name="Alexander Pashuk" userId="7f413f452a2dee94" providerId="LiveId" clId="{62B99ECF-2F80-4DED-9C2E-A232D55B2C4D}" dt="2021-11-23T18:02:34.104" v="1131"/>
          <ac:spMkLst>
            <pc:docMk/>
            <pc:sldMk cId="1852026554" sldId="707"/>
            <ac:spMk id="3" creationId="{7EE65CAA-0225-453F-A1E3-A11DD38C8145}"/>
          </ac:spMkLst>
        </pc:spChg>
      </pc:sldChg>
      <pc:sldChg chg="modSp new mod">
        <pc:chgData name="Alexander Pashuk" userId="7f413f452a2dee94" providerId="LiveId" clId="{62B99ECF-2F80-4DED-9C2E-A232D55B2C4D}" dt="2021-11-23T20:21:16.319" v="1497" actId="113"/>
        <pc:sldMkLst>
          <pc:docMk/>
          <pc:sldMk cId="741710451" sldId="708"/>
        </pc:sldMkLst>
        <pc:spChg chg="mod">
          <ac:chgData name="Alexander Pashuk" userId="7f413f452a2dee94" providerId="LiveId" clId="{62B99ECF-2F80-4DED-9C2E-A232D55B2C4D}" dt="2021-11-23T19:53:46.472" v="1162" actId="20577"/>
          <ac:spMkLst>
            <pc:docMk/>
            <pc:sldMk cId="741710451" sldId="708"/>
            <ac:spMk id="2" creationId="{ADE6B7C2-5119-4254-8CDD-A64B48DE2609}"/>
          </ac:spMkLst>
        </pc:spChg>
        <pc:spChg chg="mod">
          <ac:chgData name="Alexander Pashuk" userId="7f413f452a2dee94" providerId="LiveId" clId="{62B99ECF-2F80-4DED-9C2E-A232D55B2C4D}" dt="2021-11-23T20:21:16.319" v="1497" actId="113"/>
          <ac:spMkLst>
            <pc:docMk/>
            <pc:sldMk cId="741710451" sldId="708"/>
            <ac:spMk id="3" creationId="{5092641D-0597-4C71-9257-0465A3822DBE}"/>
          </ac:spMkLst>
        </pc:spChg>
      </pc:sldChg>
      <pc:sldChg chg="addSp delSp modSp new mod">
        <pc:chgData name="Alexander Pashuk" userId="7f413f452a2dee94" providerId="LiveId" clId="{62B99ECF-2F80-4DED-9C2E-A232D55B2C4D}" dt="2021-11-23T20:02:35.632" v="1379" actId="1076"/>
        <pc:sldMkLst>
          <pc:docMk/>
          <pc:sldMk cId="328089710" sldId="709"/>
        </pc:sldMkLst>
        <pc:spChg chg="mod">
          <ac:chgData name="Alexander Pashuk" userId="7f413f452a2dee94" providerId="LiveId" clId="{62B99ECF-2F80-4DED-9C2E-A232D55B2C4D}" dt="2021-11-23T20:01:54.073" v="1369"/>
          <ac:spMkLst>
            <pc:docMk/>
            <pc:sldMk cId="328089710" sldId="709"/>
            <ac:spMk id="2" creationId="{2DF1D033-A1C0-4C5B-A10E-4938B32126E4}"/>
          </ac:spMkLst>
        </pc:spChg>
        <pc:spChg chg="del mod">
          <ac:chgData name="Alexander Pashuk" userId="7f413f452a2dee94" providerId="LiveId" clId="{62B99ECF-2F80-4DED-9C2E-A232D55B2C4D}" dt="2021-11-23T20:01:48.272" v="1368" actId="22"/>
          <ac:spMkLst>
            <pc:docMk/>
            <pc:sldMk cId="328089710" sldId="709"/>
            <ac:spMk id="3" creationId="{758741E8-EF8D-4A93-86EC-1CA71823232C}"/>
          </ac:spMkLst>
        </pc:spChg>
        <pc:spChg chg="add del mod">
          <ac:chgData name="Alexander Pashuk" userId="7f413f452a2dee94" providerId="LiveId" clId="{62B99ECF-2F80-4DED-9C2E-A232D55B2C4D}" dt="2021-11-23T20:02:23.757" v="1375" actId="22"/>
          <ac:spMkLst>
            <pc:docMk/>
            <pc:sldMk cId="328089710" sldId="709"/>
            <ac:spMk id="7" creationId="{B9C5E812-8945-47E4-9504-2CF47320310A}"/>
          </ac:spMkLst>
        </pc:spChg>
        <pc:picChg chg="add del mod ord">
          <ac:chgData name="Alexander Pashuk" userId="7f413f452a2dee94" providerId="LiveId" clId="{62B99ECF-2F80-4DED-9C2E-A232D55B2C4D}" dt="2021-11-23T20:02:04.283" v="1373" actId="478"/>
          <ac:picMkLst>
            <pc:docMk/>
            <pc:sldMk cId="328089710" sldId="709"/>
            <ac:picMk id="5" creationId="{A95C829D-EBEA-4C31-A561-9FC121113210}"/>
          </ac:picMkLst>
        </pc:picChg>
        <pc:picChg chg="add mod ord">
          <ac:chgData name="Alexander Pashuk" userId="7f413f452a2dee94" providerId="LiveId" clId="{62B99ECF-2F80-4DED-9C2E-A232D55B2C4D}" dt="2021-11-23T20:02:35.632" v="1379" actId="1076"/>
          <ac:picMkLst>
            <pc:docMk/>
            <pc:sldMk cId="328089710" sldId="709"/>
            <ac:picMk id="9" creationId="{BFC1F0A5-EF74-4BBA-8340-C0E5B790F073}"/>
          </ac:picMkLst>
        </pc:picChg>
      </pc:sldChg>
      <pc:sldChg chg="addSp delSp modSp new mod ord">
        <pc:chgData name="Alexander Pashuk" userId="7f413f452a2dee94" providerId="LiveId" clId="{62B99ECF-2F80-4DED-9C2E-A232D55B2C4D}" dt="2021-11-23T20:09:42.952" v="1419" actId="20577"/>
        <pc:sldMkLst>
          <pc:docMk/>
          <pc:sldMk cId="1086078714" sldId="710"/>
        </pc:sldMkLst>
        <pc:spChg chg="mod">
          <ac:chgData name="Alexander Pashuk" userId="7f413f452a2dee94" providerId="LiveId" clId="{62B99ECF-2F80-4DED-9C2E-A232D55B2C4D}" dt="2021-11-23T20:09:42.952" v="1419" actId="20577"/>
          <ac:spMkLst>
            <pc:docMk/>
            <pc:sldMk cId="1086078714" sldId="710"/>
            <ac:spMk id="2" creationId="{1F944357-50AA-4953-B1BB-29062166CAAF}"/>
          </ac:spMkLst>
        </pc:spChg>
        <pc:spChg chg="del mod">
          <ac:chgData name="Alexander Pashuk" userId="7f413f452a2dee94" providerId="LiveId" clId="{62B99ECF-2F80-4DED-9C2E-A232D55B2C4D}" dt="2021-11-23T20:09:30.500" v="1384" actId="22"/>
          <ac:spMkLst>
            <pc:docMk/>
            <pc:sldMk cId="1086078714" sldId="710"/>
            <ac:spMk id="3" creationId="{A4C161C3-6CEB-4868-A4CD-27B9F6B3A502}"/>
          </ac:spMkLst>
        </pc:spChg>
        <pc:picChg chg="add mod ord">
          <ac:chgData name="Alexander Pashuk" userId="7f413f452a2dee94" providerId="LiveId" clId="{62B99ECF-2F80-4DED-9C2E-A232D55B2C4D}" dt="2021-11-23T20:09:33.955" v="1386" actId="14100"/>
          <ac:picMkLst>
            <pc:docMk/>
            <pc:sldMk cId="1086078714" sldId="710"/>
            <ac:picMk id="5" creationId="{7BE890FA-CC97-4F0D-A255-85F5042C5AD8}"/>
          </ac:picMkLst>
        </pc:picChg>
      </pc:sldChg>
      <pc:sldChg chg="addSp delSp modSp new mod">
        <pc:chgData name="Alexander Pashuk" userId="7f413f452a2dee94" providerId="LiveId" clId="{62B99ECF-2F80-4DED-9C2E-A232D55B2C4D}" dt="2021-11-24T04:24:45.014" v="1537"/>
        <pc:sldMkLst>
          <pc:docMk/>
          <pc:sldMk cId="1803408401" sldId="711"/>
        </pc:sldMkLst>
        <pc:spChg chg="mod">
          <ac:chgData name="Alexander Pashuk" userId="7f413f452a2dee94" providerId="LiveId" clId="{62B99ECF-2F80-4DED-9C2E-A232D55B2C4D}" dt="2021-11-24T04:24:45.014" v="1537"/>
          <ac:spMkLst>
            <pc:docMk/>
            <pc:sldMk cId="1803408401" sldId="711"/>
            <ac:spMk id="2" creationId="{47681E64-545E-47C6-BB1F-EB10D6A98385}"/>
          </ac:spMkLst>
        </pc:spChg>
        <pc:spChg chg="del mod">
          <ac:chgData name="Alexander Pashuk" userId="7f413f452a2dee94" providerId="LiveId" clId="{62B99ECF-2F80-4DED-9C2E-A232D55B2C4D}" dt="2021-11-24T04:24:36.084" v="1536"/>
          <ac:spMkLst>
            <pc:docMk/>
            <pc:sldMk cId="1803408401" sldId="711"/>
            <ac:spMk id="3" creationId="{8CE90C00-B8B5-4AB2-A1F1-AD5C8BB22D8E}"/>
          </ac:spMkLst>
        </pc:spChg>
        <pc:picChg chg="add mod">
          <ac:chgData name="Alexander Pashuk" userId="7f413f452a2dee94" providerId="LiveId" clId="{62B99ECF-2F80-4DED-9C2E-A232D55B2C4D}" dt="2021-11-24T04:24:36.084" v="1536"/>
          <ac:picMkLst>
            <pc:docMk/>
            <pc:sldMk cId="1803408401" sldId="711"/>
            <ac:picMk id="1026" creationId="{1CCBF6BB-50D1-4EF3-A127-383995CF52E5}"/>
          </ac:picMkLst>
        </pc:picChg>
      </pc:sldChg>
      <pc:sldChg chg="modSp add mod modNotesTx">
        <pc:chgData name="Alexander Pashuk" userId="7f413f452a2dee94" providerId="LiveId" clId="{62B99ECF-2F80-4DED-9C2E-A232D55B2C4D}" dt="2021-11-24T04:39:17.619" v="1707" actId="20577"/>
        <pc:sldMkLst>
          <pc:docMk/>
          <pc:sldMk cId="1945617897" sldId="712"/>
        </pc:sldMkLst>
        <pc:spChg chg="mod">
          <ac:chgData name="Alexander Pashuk" userId="7f413f452a2dee94" providerId="LiveId" clId="{62B99ECF-2F80-4DED-9C2E-A232D55B2C4D}" dt="2021-11-24T04:27:40.903" v="1554" actId="20577"/>
          <ac:spMkLst>
            <pc:docMk/>
            <pc:sldMk cId="1945617897" sldId="712"/>
            <ac:spMk id="2" creationId="{4D56CF9C-BFBA-4EAA-BB11-212EBF50E5E4}"/>
          </ac:spMkLst>
        </pc:spChg>
        <pc:graphicFrameChg chg="mod modGraphic">
          <ac:chgData name="Alexander Pashuk" userId="7f413f452a2dee94" providerId="LiveId" clId="{62B99ECF-2F80-4DED-9C2E-A232D55B2C4D}" dt="2021-11-24T04:32:48.576" v="1646" actId="2165"/>
          <ac:graphicFrameMkLst>
            <pc:docMk/>
            <pc:sldMk cId="1945617897" sldId="712"/>
            <ac:graphicFrameMk id="4" creationId="{DAC3A846-D3A3-41BD-A37C-1C37F9EB0520}"/>
          </ac:graphicFrameMkLst>
        </pc:graphicFrameChg>
      </pc:sldChg>
    </pc:docChg>
  </pc:docChgLst>
  <pc:docChgLst>
    <pc:chgData name="Alexander Pashuk" userId="7f413f452a2dee94" providerId="LiveId" clId="{2B88E729-0FDC-4EEA-8137-C3CD01FB3628}"/>
    <pc:docChg chg="undo redo custSel addSld delSld modSld sldOrd">
      <pc:chgData name="Alexander Pashuk" userId="7f413f452a2dee94" providerId="LiveId" clId="{2B88E729-0FDC-4EEA-8137-C3CD01FB3628}" dt="2020-09-08T04:43:56.438" v="6645" actId="123"/>
      <pc:docMkLst>
        <pc:docMk/>
      </pc:docMkLst>
      <pc:sldChg chg="del">
        <pc:chgData name="Alexander Pashuk" userId="7f413f452a2dee94" providerId="LiveId" clId="{2B88E729-0FDC-4EEA-8137-C3CD01FB3628}" dt="2020-09-05T10:41:40.744" v="1" actId="47"/>
        <pc:sldMkLst>
          <pc:docMk/>
          <pc:sldMk cId="1898055962" sldId="257"/>
        </pc:sldMkLst>
      </pc:sldChg>
      <pc:sldChg chg="del">
        <pc:chgData name="Alexander Pashuk" userId="7f413f452a2dee94" providerId="LiveId" clId="{2B88E729-0FDC-4EEA-8137-C3CD01FB3628}" dt="2020-09-05T10:41:38.957" v="0" actId="47"/>
        <pc:sldMkLst>
          <pc:docMk/>
          <pc:sldMk cId="2538940798" sldId="258"/>
        </pc:sldMkLst>
      </pc:sldChg>
      <pc:sldChg chg="del">
        <pc:chgData name="Alexander Pashuk" userId="7f413f452a2dee94" providerId="LiveId" clId="{2B88E729-0FDC-4EEA-8137-C3CD01FB3628}" dt="2020-09-05T10:41:41.065" v="2" actId="47"/>
        <pc:sldMkLst>
          <pc:docMk/>
          <pc:sldMk cId="2344873863" sldId="259"/>
        </pc:sldMkLst>
      </pc:sldChg>
      <pc:sldChg chg="modSp mod">
        <pc:chgData name="Alexander Pashuk" userId="7f413f452a2dee94" providerId="LiveId" clId="{2B88E729-0FDC-4EEA-8137-C3CD01FB3628}" dt="2020-09-07T15:30:24.091" v="4972" actId="20577"/>
        <pc:sldMkLst>
          <pc:docMk/>
          <pc:sldMk cId="3545672355" sldId="260"/>
        </pc:sldMkLst>
        <pc:spChg chg="mod">
          <ac:chgData name="Alexander Pashuk" userId="7f413f452a2dee94" providerId="LiveId" clId="{2B88E729-0FDC-4EEA-8137-C3CD01FB3628}" dt="2020-09-07T15:30:24.091" v="4972" actId="20577"/>
          <ac:spMkLst>
            <pc:docMk/>
            <pc:sldMk cId="3545672355" sldId="260"/>
            <ac:spMk id="3" creationId="{300AFC32-F3A9-49A2-896F-19FB15D0E079}"/>
          </ac:spMkLst>
        </pc:spChg>
      </pc:sldChg>
      <pc:sldChg chg="del">
        <pc:chgData name="Alexander Pashuk" userId="7f413f452a2dee94" providerId="LiveId" clId="{2B88E729-0FDC-4EEA-8137-C3CD01FB3628}" dt="2020-09-05T10:51:40.196" v="635" actId="47"/>
        <pc:sldMkLst>
          <pc:docMk/>
          <pc:sldMk cId="1541597969" sldId="261"/>
        </pc:sldMkLst>
      </pc:sldChg>
      <pc:sldChg chg="del">
        <pc:chgData name="Alexander Pashuk" userId="7f413f452a2dee94" providerId="LiveId" clId="{2B88E729-0FDC-4EEA-8137-C3CD01FB3628}" dt="2020-09-05T10:51:40.481" v="637" actId="47"/>
        <pc:sldMkLst>
          <pc:docMk/>
          <pc:sldMk cId="1990746057" sldId="262"/>
        </pc:sldMkLst>
      </pc:sldChg>
      <pc:sldChg chg="del">
        <pc:chgData name="Alexander Pashuk" userId="7f413f452a2dee94" providerId="LiveId" clId="{2B88E729-0FDC-4EEA-8137-C3CD01FB3628}" dt="2020-09-05T10:51:39.115" v="629" actId="47"/>
        <pc:sldMkLst>
          <pc:docMk/>
          <pc:sldMk cId="3967302355" sldId="264"/>
        </pc:sldMkLst>
      </pc:sldChg>
      <pc:sldChg chg="del">
        <pc:chgData name="Alexander Pashuk" userId="7f413f452a2dee94" providerId="LiveId" clId="{2B88E729-0FDC-4EEA-8137-C3CD01FB3628}" dt="2020-09-05T10:51:39.890" v="633" actId="47"/>
        <pc:sldMkLst>
          <pc:docMk/>
          <pc:sldMk cId="2767510493" sldId="265"/>
        </pc:sldMkLst>
      </pc:sldChg>
      <pc:sldChg chg="del">
        <pc:chgData name="Alexander Pashuk" userId="7f413f452a2dee94" providerId="LiveId" clId="{2B88E729-0FDC-4EEA-8137-C3CD01FB3628}" dt="2020-09-05T10:51:41.160" v="642" actId="47"/>
        <pc:sldMkLst>
          <pc:docMk/>
          <pc:sldMk cId="4290714944" sldId="266"/>
        </pc:sldMkLst>
      </pc:sldChg>
      <pc:sldChg chg="del">
        <pc:chgData name="Alexander Pashuk" userId="7f413f452a2dee94" providerId="LiveId" clId="{2B88E729-0FDC-4EEA-8137-C3CD01FB3628}" dt="2020-09-05T10:51:41.948" v="648" actId="47"/>
        <pc:sldMkLst>
          <pc:docMk/>
          <pc:sldMk cId="3715572021" sldId="267"/>
        </pc:sldMkLst>
      </pc:sldChg>
      <pc:sldChg chg="del">
        <pc:chgData name="Alexander Pashuk" userId="7f413f452a2dee94" providerId="LiveId" clId="{2B88E729-0FDC-4EEA-8137-C3CD01FB3628}" dt="2020-09-05T10:51:42.218" v="650" actId="47"/>
        <pc:sldMkLst>
          <pc:docMk/>
          <pc:sldMk cId="1407605302" sldId="268"/>
        </pc:sldMkLst>
      </pc:sldChg>
      <pc:sldChg chg="del">
        <pc:chgData name="Alexander Pashuk" userId="7f413f452a2dee94" providerId="LiveId" clId="{2B88E729-0FDC-4EEA-8137-C3CD01FB3628}" dt="2020-09-05T10:51:43.047" v="656" actId="47"/>
        <pc:sldMkLst>
          <pc:docMk/>
          <pc:sldMk cId="3554356447" sldId="269"/>
        </pc:sldMkLst>
      </pc:sldChg>
      <pc:sldChg chg="del">
        <pc:chgData name="Alexander Pashuk" userId="7f413f452a2dee94" providerId="LiveId" clId="{2B88E729-0FDC-4EEA-8137-C3CD01FB3628}" dt="2020-09-05T10:51:42.858" v="654" actId="47"/>
        <pc:sldMkLst>
          <pc:docMk/>
          <pc:sldMk cId="3973457713" sldId="270"/>
        </pc:sldMkLst>
      </pc:sldChg>
      <pc:sldChg chg="del">
        <pc:chgData name="Alexander Pashuk" userId="7f413f452a2dee94" providerId="LiveId" clId="{2B88E729-0FDC-4EEA-8137-C3CD01FB3628}" dt="2020-09-05T10:51:42.953" v="655" actId="47"/>
        <pc:sldMkLst>
          <pc:docMk/>
          <pc:sldMk cId="4068907086" sldId="271"/>
        </pc:sldMkLst>
      </pc:sldChg>
      <pc:sldChg chg="del">
        <pc:chgData name="Alexander Pashuk" userId="7f413f452a2dee94" providerId="LiveId" clId="{2B88E729-0FDC-4EEA-8137-C3CD01FB3628}" dt="2020-09-05T10:51:41.350" v="643" actId="47"/>
        <pc:sldMkLst>
          <pc:docMk/>
          <pc:sldMk cId="1665382763" sldId="272"/>
        </pc:sldMkLst>
      </pc:sldChg>
      <pc:sldChg chg="del">
        <pc:chgData name="Alexander Pashuk" userId="7f413f452a2dee94" providerId="LiveId" clId="{2B88E729-0FDC-4EEA-8137-C3CD01FB3628}" dt="2020-09-05T10:51:41.521" v="644" actId="47"/>
        <pc:sldMkLst>
          <pc:docMk/>
          <pc:sldMk cId="1352596768" sldId="273"/>
        </pc:sldMkLst>
      </pc:sldChg>
      <pc:sldChg chg="del">
        <pc:chgData name="Alexander Pashuk" userId="7f413f452a2dee94" providerId="LiveId" clId="{2B88E729-0FDC-4EEA-8137-C3CD01FB3628}" dt="2020-09-05T10:51:42.084" v="649" actId="47"/>
        <pc:sldMkLst>
          <pc:docMk/>
          <pc:sldMk cId="330853066" sldId="275"/>
        </pc:sldMkLst>
      </pc:sldChg>
      <pc:sldChg chg="del">
        <pc:chgData name="Alexander Pashuk" userId="7f413f452a2dee94" providerId="LiveId" clId="{2B88E729-0FDC-4EEA-8137-C3CD01FB3628}" dt="2020-09-05T10:51:42.362" v="651" actId="47"/>
        <pc:sldMkLst>
          <pc:docMk/>
          <pc:sldMk cId="2861459374" sldId="276"/>
        </pc:sldMkLst>
      </pc:sldChg>
      <pc:sldChg chg="del">
        <pc:chgData name="Alexander Pashuk" userId="7f413f452a2dee94" providerId="LiveId" clId="{2B88E729-0FDC-4EEA-8137-C3CD01FB3628}" dt="2020-09-05T10:51:42.495" v="652" actId="47"/>
        <pc:sldMkLst>
          <pc:docMk/>
          <pc:sldMk cId="957812859" sldId="277"/>
        </pc:sldMkLst>
      </pc:sldChg>
      <pc:sldChg chg="del">
        <pc:chgData name="Alexander Pashuk" userId="7f413f452a2dee94" providerId="LiveId" clId="{2B88E729-0FDC-4EEA-8137-C3CD01FB3628}" dt="2020-09-05T10:51:42.688" v="653" actId="47"/>
        <pc:sldMkLst>
          <pc:docMk/>
          <pc:sldMk cId="482850639" sldId="278"/>
        </pc:sldMkLst>
      </pc:sldChg>
      <pc:sldChg chg="del">
        <pc:chgData name="Alexander Pashuk" userId="7f413f452a2dee94" providerId="LiveId" clId="{2B88E729-0FDC-4EEA-8137-C3CD01FB3628}" dt="2020-09-05T10:51:43.168" v="657" actId="47"/>
        <pc:sldMkLst>
          <pc:docMk/>
          <pc:sldMk cId="1246328072" sldId="279"/>
        </pc:sldMkLst>
      </pc:sldChg>
      <pc:sldChg chg="del">
        <pc:chgData name="Alexander Pashuk" userId="7f413f452a2dee94" providerId="LiveId" clId="{2B88E729-0FDC-4EEA-8137-C3CD01FB3628}" dt="2020-09-05T10:51:44.417" v="666" actId="47"/>
        <pc:sldMkLst>
          <pc:docMk/>
          <pc:sldMk cId="874979555" sldId="280"/>
        </pc:sldMkLst>
      </pc:sldChg>
      <pc:sldChg chg="del">
        <pc:chgData name="Alexander Pashuk" userId="7f413f452a2dee94" providerId="LiveId" clId="{2B88E729-0FDC-4EEA-8137-C3CD01FB3628}" dt="2020-09-05T10:51:44.561" v="667" actId="47"/>
        <pc:sldMkLst>
          <pc:docMk/>
          <pc:sldMk cId="3815622144" sldId="281"/>
        </pc:sldMkLst>
      </pc:sldChg>
      <pc:sldChg chg="del">
        <pc:chgData name="Alexander Pashuk" userId="7f413f452a2dee94" providerId="LiveId" clId="{2B88E729-0FDC-4EEA-8137-C3CD01FB3628}" dt="2020-09-05T10:51:43.347" v="658" actId="47"/>
        <pc:sldMkLst>
          <pc:docMk/>
          <pc:sldMk cId="3185360347" sldId="283"/>
        </pc:sldMkLst>
      </pc:sldChg>
      <pc:sldChg chg="del">
        <pc:chgData name="Alexander Pashuk" userId="7f413f452a2dee94" providerId="LiveId" clId="{2B88E729-0FDC-4EEA-8137-C3CD01FB3628}" dt="2020-09-05T10:51:43.623" v="660" actId="47"/>
        <pc:sldMkLst>
          <pc:docMk/>
          <pc:sldMk cId="1171428290" sldId="284"/>
        </pc:sldMkLst>
      </pc:sldChg>
      <pc:sldChg chg="del">
        <pc:chgData name="Alexander Pashuk" userId="7f413f452a2dee94" providerId="LiveId" clId="{2B88E729-0FDC-4EEA-8137-C3CD01FB3628}" dt="2020-09-05T10:51:47.383" v="673" actId="47"/>
        <pc:sldMkLst>
          <pc:docMk/>
          <pc:sldMk cId="1523885931" sldId="285"/>
        </pc:sldMkLst>
      </pc:sldChg>
      <pc:sldChg chg="del">
        <pc:chgData name="Alexander Pashuk" userId="7f413f452a2dee94" providerId="LiveId" clId="{2B88E729-0FDC-4EEA-8137-C3CD01FB3628}" dt="2020-09-05T10:51:44.161" v="664" actId="47"/>
        <pc:sldMkLst>
          <pc:docMk/>
          <pc:sldMk cId="2467474646" sldId="286"/>
        </pc:sldMkLst>
      </pc:sldChg>
      <pc:sldChg chg="del">
        <pc:chgData name="Alexander Pashuk" userId="7f413f452a2dee94" providerId="LiveId" clId="{2B88E729-0FDC-4EEA-8137-C3CD01FB3628}" dt="2020-09-05T10:51:44.700" v="668" actId="47"/>
        <pc:sldMkLst>
          <pc:docMk/>
          <pc:sldMk cId="142635693" sldId="287"/>
        </pc:sldMkLst>
      </pc:sldChg>
      <pc:sldChg chg="del">
        <pc:chgData name="Alexander Pashuk" userId="7f413f452a2dee94" providerId="LiveId" clId="{2B88E729-0FDC-4EEA-8137-C3CD01FB3628}" dt="2020-09-05T10:51:45.403" v="670" actId="47"/>
        <pc:sldMkLst>
          <pc:docMk/>
          <pc:sldMk cId="3730066032" sldId="288"/>
        </pc:sldMkLst>
      </pc:sldChg>
      <pc:sldChg chg="del">
        <pc:chgData name="Alexander Pashuk" userId="7f413f452a2dee94" providerId="LiveId" clId="{2B88E729-0FDC-4EEA-8137-C3CD01FB3628}" dt="2020-09-05T10:51:45.854" v="672" actId="47"/>
        <pc:sldMkLst>
          <pc:docMk/>
          <pc:sldMk cId="399174863" sldId="289"/>
        </pc:sldMkLst>
      </pc:sldChg>
      <pc:sldChg chg="del">
        <pc:chgData name="Alexander Pashuk" userId="7f413f452a2dee94" providerId="LiveId" clId="{2B88E729-0FDC-4EEA-8137-C3CD01FB3628}" dt="2020-09-05T10:51:44.283" v="665" actId="47"/>
        <pc:sldMkLst>
          <pc:docMk/>
          <pc:sldMk cId="3830417174" sldId="290"/>
        </pc:sldMkLst>
      </pc:sldChg>
      <pc:sldChg chg="del">
        <pc:chgData name="Alexander Pashuk" userId="7f413f452a2dee94" providerId="LiveId" clId="{2B88E729-0FDC-4EEA-8137-C3CD01FB3628}" dt="2020-09-05T10:51:45.682" v="671" actId="47"/>
        <pc:sldMkLst>
          <pc:docMk/>
          <pc:sldMk cId="1515621826" sldId="291"/>
        </pc:sldMkLst>
      </pc:sldChg>
      <pc:sldChg chg="del">
        <pc:chgData name="Alexander Pashuk" userId="7f413f452a2dee94" providerId="LiveId" clId="{2B88E729-0FDC-4EEA-8137-C3CD01FB3628}" dt="2020-09-05T10:51:44.877" v="669" actId="47"/>
        <pc:sldMkLst>
          <pc:docMk/>
          <pc:sldMk cId="3053330869" sldId="292"/>
        </pc:sldMkLst>
      </pc:sldChg>
      <pc:sldChg chg="del">
        <pc:chgData name="Alexander Pashuk" userId="7f413f452a2dee94" providerId="LiveId" clId="{2B88E729-0FDC-4EEA-8137-C3CD01FB3628}" dt="2020-09-05T10:51:41.551" v="645" actId="47"/>
        <pc:sldMkLst>
          <pc:docMk/>
          <pc:sldMk cId="3442165000" sldId="293"/>
        </pc:sldMkLst>
      </pc:sldChg>
      <pc:sldChg chg="del">
        <pc:chgData name="Alexander Pashuk" userId="7f413f452a2dee94" providerId="LiveId" clId="{2B88E729-0FDC-4EEA-8137-C3CD01FB3628}" dt="2020-09-05T10:51:41.679" v="646" actId="47"/>
        <pc:sldMkLst>
          <pc:docMk/>
          <pc:sldMk cId="4148836820" sldId="294"/>
        </pc:sldMkLst>
      </pc:sldChg>
      <pc:sldChg chg="del">
        <pc:chgData name="Alexander Pashuk" userId="7f413f452a2dee94" providerId="LiveId" clId="{2B88E729-0FDC-4EEA-8137-C3CD01FB3628}" dt="2020-09-05T10:51:41.818" v="647" actId="47"/>
        <pc:sldMkLst>
          <pc:docMk/>
          <pc:sldMk cId="577958376" sldId="295"/>
        </pc:sldMkLst>
      </pc:sldChg>
      <pc:sldChg chg="del">
        <pc:chgData name="Alexander Pashuk" userId="7f413f452a2dee94" providerId="LiveId" clId="{2B88E729-0FDC-4EEA-8137-C3CD01FB3628}" dt="2020-09-05T10:51:44.003" v="663" actId="47"/>
        <pc:sldMkLst>
          <pc:docMk/>
          <pc:sldMk cId="3074114571" sldId="296"/>
        </pc:sldMkLst>
      </pc:sldChg>
      <pc:sldChg chg="del">
        <pc:chgData name="Alexander Pashuk" userId="7f413f452a2dee94" providerId="LiveId" clId="{2B88E729-0FDC-4EEA-8137-C3CD01FB3628}" dt="2020-09-05T10:51:43.474" v="659" actId="47"/>
        <pc:sldMkLst>
          <pc:docMk/>
          <pc:sldMk cId="232474527" sldId="297"/>
        </pc:sldMkLst>
      </pc:sldChg>
      <pc:sldChg chg="del">
        <pc:chgData name="Alexander Pashuk" userId="7f413f452a2dee94" providerId="LiveId" clId="{2B88E729-0FDC-4EEA-8137-C3CD01FB3628}" dt="2020-09-05T10:51:39.599" v="630" actId="47"/>
        <pc:sldMkLst>
          <pc:docMk/>
          <pc:sldMk cId="722178418" sldId="298"/>
        </pc:sldMkLst>
      </pc:sldChg>
      <pc:sldChg chg="del">
        <pc:chgData name="Alexander Pashuk" userId="7f413f452a2dee94" providerId="LiveId" clId="{2B88E729-0FDC-4EEA-8137-C3CD01FB3628}" dt="2020-09-05T10:51:39.633" v="631" actId="47"/>
        <pc:sldMkLst>
          <pc:docMk/>
          <pc:sldMk cId="455230731" sldId="299"/>
        </pc:sldMkLst>
      </pc:sldChg>
      <pc:sldChg chg="del">
        <pc:chgData name="Alexander Pashuk" userId="7f413f452a2dee94" providerId="LiveId" clId="{2B88E729-0FDC-4EEA-8137-C3CD01FB3628}" dt="2020-09-05T10:51:39.661" v="632" actId="47"/>
        <pc:sldMkLst>
          <pc:docMk/>
          <pc:sldMk cId="3509304960" sldId="300"/>
        </pc:sldMkLst>
      </pc:sldChg>
      <pc:sldChg chg="del">
        <pc:chgData name="Alexander Pashuk" userId="7f413f452a2dee94" providerId="LiveId" clId="{2B88E729-0FDC-4EEA-8137-C3CD01FB3628}" dt="2020-09-05T10:51:40.048" v="634" actId="47"/>
        <pc:sldMkLst>
          <pc:docMk/>
          <pc:sldMk cId="2802256248" sldId="301"/>
        </pc:sldMkLst>
      </pc:sldChg>
      <pc:sldChg chg="del">
        <pc:chgData name="Alexander Pashuk" userId="7f413f452a2dee94" providerId="LiveId" clId="{2B88E729-0FDC-4EEA-8137-C3CD01FB3628}" dt="2020-09-05T10:51:40.348" v="636" actId="47"/>
        <pc:sldMkLst>
          <pc:docMk/>
          <pc:sldMk cId="2373435077" sldId="302"/>
        </pc:sldMkLst>
      </pc:sldChg>
      <pc:sldChg chg="del">
        <pc:chgData name="Alexander Pashuk" userId="7f413f452a2dee94" providerId="LiveId" clId="{2B88E729-0FDC-4EEA-8137-C3CD01FB3628}" dt="2020-09-05T10:51:43.866" v="662" actId="47"/>
        <pc:sldMkLst>
          <pc:docMk/>
          <pc:sldMk cId="328565014" sldId="303"/>
        </pc:sldMkLst>
      </pc:sldChg>
      <pc:sldChg chg="del">
        <pc:chgData name="Alexander Pashuk" userId="7f413f452a2dee94" providerId="LiveId" clId="{2B88E729-0FDC-4EEA-8137-C3CD01FB3628}" dt="2020-09-05T10:51:40.619" v="638" actId="47"/>
        <pc:sldMkLst>
          <pc:docMk/>
          <pc:sldMk cId="2679661783" sldId="304"/>
        </pc:sldMkLst>
      </pc:sldChg>
      <pc:sldChg chg="del">
        <pc:chgData name="Alexander Pashuk" userId="7f413f452a2dee94" providerId="LiveId" clId="{2B88E729-0FDC-4EEA-8137-C3CD01FB3628}" dt="2020-09-05T10:51:40.770" v="639" actId="47"/>
        <pc:sldMkLst>
          <pc:docMk/>
          <pc:sldMk cId="1410337125" sldId="305"/>
        </pc:sldMkLst>
      </pc:sldChg>
      <pc:sldChg chg="del">
        <pc:chgData name="Alexander Pashuk" userId="7f413f452a2dee94" providerId="LiveId" clId="{2B88E729-0FDC-4EEA-8137-C3CD01FB3628}" dt="2020-09-05T10:51:40.904" v="640" actId="47"/>
        <pc:sldMkLst>
          <pc:docMk/>
          <pc:sldMk cId="3997361200" sldId="306"/>
        </pc:sldMkLst>
      </pc:sldChg>
      <pc:sldChg chg="del">
        <pc:chgData name="Alexander Pashuk" userId="7f413f452a2dee94" providerId="LiveId" clId="{2B88E729-0FDC-4EEA-8137-C3CD01FB3628}" dt="2020-09-05T10:51:41.027" v="641" actId="47"/>
        <pc:sldMkLst>
          <pc:docMk/>
          <pc:sldMk cId="1365540473" sldId="307"/>
        </pc:sldMkLst>
      </pc:sldChg>
      <pc:sldChg chg="del">
        <pc:chgData name="Alexander Pashuk" userId="7f413f452a2dee94" providerId="LiveId" clId="{2B88E729-0FDC-4EEA-8137-C3CD01FB3628}" dt="2020-09-05T10:51:43.719" v="661" actId="47"/>
        <pc:sldMkLst>
          <pc:docMk/>
          <pc:sldMk cId="127612479" sldId="308"/>
        </pc:sldMkLst>
      </pc:sldChg>
      <pc:sldChg chg="modSp new mod">
        <pc:chgData name="Alexander Pashuk" userId="7f413f452a2dee94" providerId="LiveId" clId="{2B88E729-0FDC-4EEA-8137-C3CD01FB3628}" dt="2020-09-07T15:30:46.146" v="4973" actId="113"/>
        <pc:sldMkLst>
          <pc:docMk/>
          <pc:sldMk cId="3937008379" sldId="309"/>
        </pc:sldMkLst>
        <pc:spChg chg="mod">
          <ac:chgData name="Alexander Pashuk" userId="7f413f452a2dee94" providerId="LiveId" clId="{2B88E729-0FDC-4EEA-8137-C3CD01FB3628}" dt="2020-09-05T10:42:41.818" v="36" actId="122"/>
          <ac:spMkLst>
            <pc:docMk/>
            <pc:sldMk cId="3937008379" sldId="309"/>
            <ac:spMk id="2" creationId="{EF935D55-A52F-4A66-8723-2B8748520D2F}"/>
          </ac:spMkLst>
        </pc:spChg>
        <pc:spChg chg="mod">
          <ac:chgData name="Alexander Pashuk" userId="7f413f452a2dee94" providerId="LiveId" clId="{2B88E729-0FDC-4EEA-8137-C3CD01FB3628}" dt="2020-09-07T15:30:46.146" v="4973" actId="113"/>
          <ac:spMkLst>
            <pc:docMk/>
            <pc:sldMk cId="3937008379" sldId="309"/>
            <ac:spMk id="3" creationId="{1DB7481B-A100-44BD-AAE9-D2BA39DB573C}"/>
          </ac:spMkLst>
        </pc:spChg>
      </pc:sldChg>
      <pc:sldChg chg="modSp new mod">
        <pc:chgData name="Alexander Pashuk" userId="7f413f452a2dee94" providerId="LiveId" clId="{2B88E729-0FDC-4EEA-8137-C3CD01FB3628}" dt="2020-09-05T10:45:18.810" v="162" actId="20577"/>
        <pc:sldMkLst>
          <pc:docMk/>
          <pc:sldMk cId="756969550" sldId="310"/>
        </pc:sldMkLst>
        <pc:spChg chg="mod">
          <ac:chgData name="Alexander Pashuk" userId="7f413f452a2dee94" providerId="LiveId" clId="{2B88E729-0FDC-4EEA-8137-C3CD01FB3628}" dt="2020-09-05T10:45:18.810" v="162" actId="20577"/>
          <ac:spMkLst>
            <pc:docMk/>
            <pc:sldMk cId="756969550" sldId="310"/>
            <ac:spMk id="2" creationId="{525FBC25-B06B-421B-B734-BCA5B937F1E1}"/>
          </ac:spMkLst>
        </pc:spChg>
        <pc:spChg chg="mod">
          <ac:chgData name="Alexander Pashuk" userId="7f413f452a2dee94" providerId="LiveId" clId="{2B88E729-0FDC-4EEA-8137-C3CD01FB3628}" dt="2020-09-05T10:44:35.318" v="104" actId="20577"/>
          <ac:spMkLst>
            <pc:docMk/>
            <pc:sldMk cId="756969550" sldId="310"/>
            <ac:spMk id="3" creationId="{D6FB5277-D694-4941-A239-D21DCCE94122}"/>
          </ac:spMkLst>
        </pc:spChg>
      </pc:sldChg>
      <pc:sldChg chg="modSp new mod">
        <pc:chgData name="Alexander Pashuk" userId="7f413f452a2dee94" providerId="LiveId" clId="{2B88E729-0FDC-4EEA-8137-C3CD01FB3628}" dt="2020-09-05T10:46:58.439" v="203" actId="404"/>
        <pc:sldMkLst>
          <pc:docMk/>
          <pc:sldMk cId="1077941591" sldId="311"/>
        </pc:sldMkLst>
        <pc:spChg chg="mod">
          <ac:chgData name="Alexander Pashuk" userId="7f413f452a2dee94" providerId="LiveId" clId="{2B88E729-0FDC-4EEA-8137-C3CD01FB3628}" dt="2020-09-05T10:45:04.329" v="129" actId="122"/>
          <ac:spMkLst>
            <pc:docMk/>
            <pc:sldMk cId="1077941591" sldId="311"/>
            <ac:spMk id="2" creationId="{0A3E91F0-77FF-4998-9417-6992417BBA7F}"/>
          </ac:spMkLst>
        </pc:spChg>
        <pc:spChg chg="mod">
          <ac:chgData name="Alexander Pashuk" userId="7f413f452a2dee94" providerId="LiveId" clId="{2B88E729-0FDC-4EEA-8137-C3CD01FB3628}" dt="2020-09-05T10:46:58.439" v="203" actId="404"/>
          <ac:spMkLst>
            <pc:docMk/>
            <pc:sldMk cId="1077941591" sldId="311"/>
            <ac:spMk id="3" creationId="{996187DC-FE78-45EC-BFEB-2517450D39A4}"/>
          </ac:spMkLst>
        </pc:spChg>
      </pc:sldChg>
      <pc:sldChg chg="modSp new mod">
        <pc:chgData name="Alexander Pashuk" userId="7f413f452a2dee94" providerId="LiveId" clId="{2B88E729-0FDC-4EEA-8137-C3CD01FB3628}" dt="2020-09-05T10:48:05.551" v="245" actId="20577"/>
        <pc:sldMkLst>
          <pc:docMk/>
          <pc:sldMk cId="2986246973" sldId="312"/>
        </pc:sldMkLst>
        <pc:spChg chg="mod">
          <ac:chgData name="Alexander Pashuk" userId="7f413f452a2dee94" providerId="LiveId" clId="{2B88E729-0FDC-4EEA-8137-C3CD01FB3628}" dt="2020-09-05T10:47:31.021" v="235" actId="20577"/>
          <ac:spMkLst>
            <pc:docMk/>
            <pc:sldMk cId="2986246973" sldId="312"/>
            <ac:spMk id="2" creationId="{9F60AE4B-6DB7-40D9-BDBB-A1DE6DC4892C}"/>
          </ac:spMkLst>
        </pc:spChg>
        <pc:spChg chg="mod">
          <ac:chgData name="Alexander Pashuk" userId="7f413f452a2dee94" providerId="LiveId" clId="{2B88E729-0FDC-4EEA-8137-C3CD01FB3628}" dt="2020-09-05T10:48:05.551" v="245" actId="20577"/>
          <ac:spMkLst>
            <pc:docMk/>
            <pc:sldMk cId="2986246973" sldId="312"/>
            <ac:spMk id="3" creationId="{7E8A9426-3BAC-4E58-ABCD-8962C60974E1}"/>
          </ac:spMkLst>
        </pc:spChg>
      </pc:sldChg>
      <pc:sldChg chg="modSp new mod">
        <pc:chgData name="Alexander Pashuk" userId="7f413f452a2dee94" providerId="LiveId" clId="{2B88E729-0FDC-4EEA-8137-C3CD01FB3628}" dt="2020-09-05T10:51:35.103" v="628" actId="113"/>
        <pc:sldMkLst>
          <pc:docMk/>
          <pc:sldMk cId="3651463207" sldId="313"/>
        </pc:sldMkLst>
        <pc:spChg chg="mod">
          <ac:chgData name="Alexander Pashuk" userId="7f413f452a2dee94" providerId="LiveId" clId="{2B88E729-0FDC-4EEA-8137-C3CD01FB3628}" dt="2020-09-05T10:48:28.707" v="268" actId="122"/>
          <ac:spMkLst>
            <pc:docMk/>
            <pc:sldMk cId="3651463207" sldId="313"/>
            <ac:spMk id="2" creationId="{B4D796AD-FCBE-4E82-9E14-6D411528515C}"/>
          </ac:spMkLst>
        </pc:spChg>
        <pc:spChg chg="mod">
          <ac:chgData name="Alexander Pashuk" userId="7f413f452a2dee94" providerId="LiveId" clId="{2B88E729-0FDC-4EEA-8137-C3CD01FB3628}" dt="2020-09-05T10:51:35.103" v="628" actId="113"/>
          <ac:spMkLst>
            <pc:docMk/>
            <pc:sldMk cId="3651463207" sldId="313"/>
            <ac:spMk id="3" creationId="{DCF9A69A-A705-40BA-B3F4-2D4BE18CC619}"/>
          </ac:spMkLst>
        </pc:spChg>
      </pc:sldChg>
      <pc:sldChg chg="modSp new mod ord">
        <pc:chgData name="Alexander Pashuk" userId="7f413f452a2dee94" providerId="LiveId" clId="{2B88E729-0FDC-4EEA-8137-C3CD01FB3628}" dt="2020-09-07T15:31:30.950" v="4977" actId="403"/>
        <pc:sldMkLst>
          <pc:docMk/>
          <pc:sldMk cId="2819257204" sldId="314"/>
        </pc:sldMkLst>
        <pc:spChg chg="mod">
          <ac:chgData name="Alexander Pashuk" userId="7f413f452a2dee94" providerId="LiveId" clId="{2B88E729-0FDC-4EEA-8137-C3CD01FB3628}" dt="2020-09-05T10:43:42.220" v="70" actId="122"/>
          <ac:spMkLst>
            <pc:docMk/>
            <pc:sldMk cId="2819257204" sldId="314"/>
            <ac:spMk id="2" creationId="{AD0380C9-DB4D-40E9-B934-02237AFEB0FE}"/>
          </ac:spMkLst>
        </pc:spChg>
        <pc:spChg chg="mod">
          <ac:chgData name="Alexander Pashuk" userId="7f413f452a2dee94" providerId="LiveId" clId="{2B88E729-0FDC-4EEA-8137-C3CD01FB3628}" dt="2020-09-07T15:31:30.950" v="4977" actId="403"/>
          <ac:spMkLst>
            <pc:docMk/>
            <pc:sldMk cId="2819257204" sldId="314"/>
            <ac:spMk id="3" creationId="{D1EE309F-BEA6-418C-A2CF-5C34A918F7ED}"/>
          </ac:spMkLst>
        </pc:spChg>
      </pc:sldChg>
      <pc:sldChg chg="modSp new mod">
        <pc:chgData name="Alexander Pashuk" userId="7f413f452a2dee94" providerId="LiveId" clId="{2B88E729-0FDC-4EEA-8137-C3CD01FB3628}" dt="2020-09-05T11:01:57.826" v="1621" actId="113"/>
        <pc:sldMkLst>
          <pc:docMk/>
          <pc:sldMk cId="754116911" sldId="315"/>
        </pc:sldMkLst>
        <pc:spChg chg="mod">
          <ac:chgData name="Alexander Pashuk" userId="7f413f452a2dee94" providerId="LiveId" clId="{2B88E729-0FDC-4EEA-8137-C3CD01FB3628}" dt="2020-09-05T10:58:37.811" v="1070" actId="122"/>
          <ac:spMkLst>
            <pc:docMk/>
            <pc:sldMk cId="754116911" sldId="315"/>
            <ac:spMk id="2" creationId="{734BA4AB-B2F7-4B2A-89DB-423EB1EAACB0}"/>
          </ac:spMkLst>
        </pc:spChg>
        <pc:spChg chg="mod">
          <ac:chgData name="Alexander Pashuk" userId="7f413f452a2dee94" providerId="LiveId" clId="{2B88E729-0FDC-4EEA-8137-C3CD01FB3628}" dt="2020-09-05T11:01:57.826" v="1621" actId="113"/>
          <ac:spMkLst>
            <pc:docMk/>
            <pc:sldMk cId="754116911" sldId="315"/>
            <ac:spMk id="3" creationId="{0A53F9BC-80F2-412F-9894-FE54AB06BC92}"/>
          </ac:spMkLst>
        </pc:spChg>
      </pc:sldChg>
      <pc:sldChg chg="modSp new mod">
        <pc:chgData name="Alexander Pashuk" userId="7f413f452a2dee94" providerId="LiveId" clId="{2B88E729-0FDC-4EEA-8137-C3CD01FB3628}" dt="2020-09-05T11:07:57.557" v="1659" actId="20577"/>
        <pc:sldMkLst>
          <pc:docMk/>
          <pc:sldMk cId="478090721" sldId="316"/>
        </pc:sldMkLst>
        <pc:spChg chg="mod">
          <ac:chgData name="Alexander Pashuk" userId="7f413f452a2dee94" providerId="LiveId" clId="{2B88E729-0FDC-4EEA-8137-C3CD01FB3628}" dt="2020-09-05T11:00:52.642" v="1475" actId="122"/>
          <ac:spMkLst>
            <pc:docMk/>
            <pc:sldMk cId="478090721" sldId="316"/>
            <ac:spMk id="2" creationId="{7461027B-A5A5-472A-A048-2C1D78451B64}"/>
          </ac:spMkLst>
        </pc:spChg>
        <pc:spChg chg="mod">
          <ac:chgData name="Alexander Pashuk" userId="7f413f452a2dee94" providerId="LiveId" clId="{2B88E729-0FDC-4EEA-8137-C3CD01FB3628}" dt="2020-09-05T11:07:57.557" v="1659" actId="20577"/>
          <ac:spMkLst>
            <pc:docMk/>
            <pc:sldMk cId="478090721" sldId="316"/>
            <ac:spMk id="3" creationId="{370E8FBB-CCD0-4785-8CD8-74B49DC777AA}"/>
          </ac:spMkLst>
        </pc:spChg>
      </pc:sldChg>
      <pc:sldChg chg="addSp delSp modSp new mod">
        <pc:chgData name="Alexander Pashuk" userId="7f413f452a2dee94" providerId="LiveId" clId="{2B88E729-0FDC-4EEA-8137-C3CD01FB3628}" dt="2020-09-05T11:07:12.886" v="1658"/>
        <pc:sldMkLst>
          <pc:docMk/>
          <pc:sldMk cId="4003632818" sldId="317"/>
        </pc:sldMkLst>
        <pc:spChg chg="mod">
          <ac:chgData name="Alexander Pashuk" userId="7f413f452a2dee94" providerId="LiveId" clId="{2B88E729-0FDC-4EEA-8137-C3CD01FB3628}" dt="2020-09-05T11:07:11.475" v="1656" actId="122"/>
          <ac:spMkLst>
            <pc:docMk/>
            <pc:sldMk cId="4003632818" sldId="317"/>
            <ac:spMk id="2" creationId="{1DF4B7E6-700E-46A4-A654-B96312B539C3}"/>
          </ac:spMkLst>
        </pc:spChg>
        <pc:spChg chg="del mod">
          <ac:chgData name="Alexander Pashuk" userId="7f413f452a2dee94" providerId="LiveId" clId="{2B88E729-0FDC-4EEA-8137-C3CD01FB3628}" dt="2020-09-05T11:07:12.886" v="1658"/>
          <ac:spMkLst>
            <pc:docMk/>
            <pc:sldMk cId="4003632818" sldId="317"/>
            <ac:spMk id="3" creationId="{919DF6CF-CE11-4E48-B49E-FD91F4FECB90}"/>
          </ac:spMkLst>
        </pc:spChg>
        <pc:picChg chg="add mod">
          <ac:chgData name="Alexander Pashuk" userId="7f413f452a2dee94" providerId="LiveId" clId="{2B88E729-0FDC-4EEA-8137-C3CD01FB3628}" dt="2020-09-05T11:07:12.886" v="1658"/>
          <ac:picMkLst>
            <pc:docMk/>
            <pc:sldMk cId="4003632818" sldId="317"/>
            <ac:picMk id="4" creationId="{88F80201-F642-4685-BF9D-5BACF549574C}"/>
          </ac:picMkLst>
        </pc:picChg>
      </pc:sldChg>
      <pc:sldChg chg="new del">
        <pc:chgData name="Alexander Pashuk" userId="7f413f452a2dee94" providerId="LiveId" clId="{2B88E729-0FDC-4EEA-8137-C3CD01FB3628}" dt="2020-09-05T12:43:37.014" v="2763" actId="47"/>
        <pc:sldMkLst>
          <pc:docMk/>
          <pc:sldMk cId="1701523007" sldId="318"/>
        </pc:sldMkLst>
      </pc:sldChg>
      <pc:sldChg chg="new del">
        <pc:chgData name="Alexander Pashuk" userId="7f413f452a2dee94" providerId="LiveId" clId="{2B88E729-0FDC-4EEA-8137-C3CD01FB3628}" dt="2020-09-05T12:43:37.413" v="2764" actId="47"/>
        <pc:sldMkLst>
          <pc:docMk/>
          <pc:sldMk cId="2991894233" sldId="319"/>
        </pc:sldMkLst>
      </pc:sldChg>
      <pc:sldChg chg="new del">
        <pc:chgData name="Alexander Pashuk" userId="7f413f452a2dee94" providerId="LiveId" clId="{2B88E729-0FDC-4EEA-8137-C3CD01FB3628}" dt="2020-09-05T12:43:37.774" v="2765" actId="47"/>
        <pc:sldMkLst>
          <pc:docMk/>
          <pc:sldMk cId="1928138462" sldId="320"/>
        </pc:sldMkLst>
      </pc:sldChg>
      <pc:sldChg chg="new del">
        <pc:chgData name="Alexander Pashuk" userId="7f413f452a2dee94" providerId="LiveId" clId="{2B88E729-0FDC-4EEA-8137-C3CD01FB3628}" dt="2020-09-05T12:43:38.043" v="2766" actId="47"/>
        <pc:sldMkLst>
          <pc:docMk/>
          <pc:sldMk cId="918614687" sldId="321"/>
        </pc:sldMkLst>
      </pc:sldChg>
      <pc:sldChg chg="new del">
        <pc:chgData name="Alexander Pashuk" userId="7f413f452a2dee94" providerId="LiveId" clId="{2B88E729-0FDC-4EEA-8137-C3CD01FB3628}" dt="2020-09-05T12:43:38.324" v="2767" actId="47"/>
        <pc:sldMkLst>
          <pc:docMk/>
          <pc:sldMk cId="3486956029" sldId="322"/>
        </pc:sldMkLst>
      </pc:sldChg>
      <pc:sldChg chg="new del">
        <pc:chgData name="Alexander Pashuk" userId="7f413f452a2dee94" providerId="LiveId" clId="{2B88E729-0FDC-4EEA-8137-C3CD01FB3628}" dt="2020-09-05T12:43:38.568" v="2768" actId="47"/>
        <pc:sldMkLst>
          <pc:docMk/>
          <pc:sldMk cId="2723676075" sldId="323"/>
        </pc:sldMkLst>
      </pc:sldChg>
      <pc:sldChg chg="new del">
        <pc:chgData name="Alexander Pashuk" userId="7f413f452a2dee94" providerId="LiveId" clId="{2B88E729-0FDC-4EEA-8137-C3CD01FB3628}" dt="2020-09-05T12:43:38.820" v="2769" actId="47"/>
        <pc:sldMkLst>
          <pc:docMk/>
          <pc:sldMk cId="3831870670" sldId="324"/>
        </pc:sldMkLst>
      </pc:sldChg>
      <pc:sldChg chg="new del">
        <pc:chgData name="Alexander Pashuk" userId="7f413f452a2dee94" providerId="LiveId" clId="{2B88E729-0FDC-4EEA-8137-C3CD01FB3628}" dt="2020-09-05T12:43:39.052" v="2770" actId="47"/>
        <pc:sldMkLst>
          <pc:docMk/>
          <pc:sldMk cId="1821047958" sldId="325"/>
        </pc:sldMkLst>
      </pc:sldChg>
      <pc:sldChg chg="new del">
        <pc:chgData name="Alexander Pashuk" userId="7f413f452a2dee94" providerId="LiveId" clId="{2B88E729-0FDC-4EEA-8137-C3CD01FB3628}" dt="2020-09-05T12:43:39.272" v="2771" actId="47"/>
        <pc:sldMkLst>
          <pc:docMk/>
          <pc:sldMk cId="3667044301" sldId="326"/>
        </pc:sldMkLst>
      </pc:sldChg>
      <pc:sldChg chg="new del">
        <pc:chgData name="Alexander Pashuk" userId="7f413f452a2dee94" providerId="LiveId" clId="{2B88E729-0FDC-4EEA-8137-C3CD01FB3628}" dt="2020-09-05T12:43:39.467" v="2772" actId="47"/>
        <pc:sldMkLst>
          <pc:docMk/>
          <pc:sldMk cId="1089886472" sldId="327"/>
        </pc:sldMkLst>
      </pc:sldChg>
      <pc:sldChg chg="new del">
        <pc:chgData name="Alexander Pashuk" userId="7f413f452a2dee94" providerId="LiveId" clId="{2B88E729-0FDC-4EEA-8137-C3CD01FB3628}" dt="2020-09-05T12:43:39.684" v="2773" actId="47"/>
        <pc:sldMkLst>
          <pc:docMk/>
          <pc:sldMk cId="185225138" sldId="328"/>
        </pc:sldMkLst>
      </pc:sldChg>
      <pc:sldChg chg="new del">
        <pc:chgData name="Alexander Pashuk" userId="7f413f452a2dee94" providerId="LiveId" clId="{2B88E729-0FDC-4EEA-8137-C3CD01FB3628}" dt="2020-09-05T12:43:39.900" v="2774" actId="47"/>
        <pc:sldMkLst>
          <pc:docMk/>
          <pc:sldMk cId="3913608107" sldId="329"/>
        </pc:sldMkLst>
      </pc:sldChg>
      <pc:sldChg chg="new del">
        <pc:chgData name="Alexander Pashuk" userId="7f413f452a2dee94" providerId="LiveId" clId="{2B88E729-0FDC-4EEA-8137-C3CD01FB3628}" dt="2020-09-05T12:43:40.077" v="2775" actId="47"/>
        <pc:sldMkLst>
          <pc:docMk/>
          <pc:sldMk cId="4066248044" sldId="330"/>
        </pc:sldMkLst>
      </pc:sldChg>
      <pc:sldChg chg="new del">
        <pc:chgData name="Alexander Pashuk" userId="7f413f452a2dee94" providerId="LiveId" clId="{2B88E729-0FDC-4EEA-8137-C3CD01FB3628}" dt="2020-09-05T12:43:40.306" v="2776" actId="47"/>
        <pc:sldMkLst>
          <pc:docMk/>
          <pc:sldMk cId="791930060" sldId="331"/>
        </pc:sldMkLst>
      </pc:sldChg>
      <pc:sldChg chg="new del">
        <pc:chgData name="Alexander Pashuk" userId="7f413f452a2dee94" providerId="LiveId" clId="{2B88E729-0FDC-4EEA-8137-C3CD01FB3628}" dt="2020-09-05T12:43:40.740" v="2777" actId="47"/>
        <pc:sldMkLst>
          <pc:docMk/>
          <pc:sldMk cId="3168512433" sldId="332"/>
        </pc:sldMkLst>
      </pc:sldChg>
      <pc:sldChg chg="new del">
        <pc:chgData name="Alexander Pashuk" userId="7f413f452a2dee94" providerId="LiveId" clId="{2B88E729-0FDC-4EEA-8137-C3CD01FB3628}" dt="2020-09-05T12:43:41.017" v="2778" actId="47"/>
        <pc:sldMkLst>
          <pc:docMk/>
          <pc:sldMk cId="744621146" sldId="333"/>
        </pc:sldMkLst>
      </pc:sldChg>
      <pc:sldChg chg="new del">
        <pc:chgData name="Alexander Pashuk" userId="7f413f452a2dee94" providerId="LiveId" clId="{2B88E729-0FDC-4EEA-8137-C3CD01FB3628}" dt="2020-09-05T12:43:41.278" v="2779" actId="47"/>
        <pc:sldMkLst>
          <pc:docMk/>
          <pc:sldMk cId="3541013753" sldId="334"/>
        </pc:sldMkLst>
      </pc:sldChg>
      <pc:sldChg chg="new del">
        <pc:chgData name="Alexander Pashuk" userId="7f413f452a2dee94" providerId="LiveId" clId="{2B88E729-0FDC-4EEA-8137-C3CD01FB3628}" dt="2020-09-05T12:43:41.800" v="2780" actId="47"/>
        <pc:sldMkLst>
          <pc:docMk/>
          <pc:sldMk cId="682881282" sldId="335"/>
        </pc:sldMkLst>
      </pc:sldChg>
      <pc:sldChg chg="new del">
        <pc:chgData name="Alexander Pashuk" userId="7f413f452a2dee94" providerId="LiveId" clId="{2B88E729-0FDC-4EEA-8137-C3CD01FB3628}" dt="2020-09-05T12:43:42.095" v="2781" actId="47"/>
        <pc:sldMkLst>
          <pc:docMk/>
          <pc:sldMk cId="1664874553" sldId="336"/>
        </pc:sldMkLst>
      </pc:sldChg>
      <pc:sldChg chg="new del">
        <pc:chgData name="Alexander Pashuk" userId="7f413f452a2dee94" providerId="LiveId" clId="{2B88E729-0FDC-4EEA-8137-C3CD01FB3628}" dt="2020-09-05T12:43:42.461" v="2782" actId="47"/>
        <pc:sldMkLst>
          <pc:docMk/>
          <pc:sldMk cId="535480580" sldId="337"/>
        </pc:sldMkLst>
      </pc:sldChg>
      <pc:sldChg chg="new del">
        <pc:chgData name="Alexander Pashuk" userId="7f413f452a2dee94" providerId="LiveId" clId="{2B88E729-0FDC-4EEA-8137-C3CD01FB3628}" dt="2020-09-05T12:43:42.727" v="2783" actId="47"/>
        <pc:sldMkLst>
          <pc:docMk/>
          <pc:sldMk cId="1778935779" sldId="338"/>
        </pc:sldMkLst>
      </pc:sldChg>
      <pc:sldChg chg="new del">
        <pc:chgData name="Alexander Pashuk" userId="7f413f452a2dee94" providerId="LiveId" clId="{2B88E729-0FDC-4EEA-8137-C3CD01FB3628}" dt="2020-09-05T12:43:42.989" v="2784" actId="47"/>
        <pc:sldMkLst>
          <pc:docMk/>
          <pc:sldMk cId="2964999622" sldId="339"/>
        </pc:sldMkLst>
      </pc:sldChg>
      <pc:sldChg chg="new del">
        <pc:chgData name="Alexander Pashuk" userId="7f413f452a2dee94" providerId="LiveId" clId="{2B88E729-0FDC-4EEA-8137-C3CD01FB3628}" dt="2020-09-05T12:43:43.258" v="2785" actId="47"/>
        <pc:sldMkLst>
          <pc:docMk/>
          <pc:sldMk cId="1949327417" sldId="340"/>
        </pc:sldMkLst>
      </pc:sldChg>
      <pc:sldChg chg="new del">
        <pc:chgData name="Alexander Pashuk" userId="7f413f452a2dee94" providerId="LiveId" clId="{2B88E729-0FDC-4EEA-8137-C3CD01FB3628}" dt="2020-09-05T12:43:43.537" v="2786" actId="47"/>
        <pc:sldMkLst>
          <pc:docMk/>
          <pc:sldMk cId="1790440177" sldId="341"/>
        </pc:sldMkLst>
      </pc:sldChg>
      <pc:sldChg chg="new del">
        <pc:chgData name="Alexander Pashuk" userId="7f413f452a2dee94" providerId="LiveId" clId="{2B88E729-0FDC-4EEA-8137-C3CD01FB3628}" dt="2020-09-05T12:43:43.790" v="2787" actId="47"/>
        <pc:sldMkLst>
          <pc:docMk/>
          <pc:sldMk cId="1831181595" sldId="342"/>
        </pc:sldMkLst>
      </pc:sldChg>
      <pc:sldChg chg="new del">
        <pc:chgData name="Alexander Pashuk" userId="7f413f452a2dee94" providerId="LiveId" clId="{2B88E729-0FDC-4EEA-8137-C3CD01FB3628}" dt="2020-09-05T12:43:44.079" v="2788" actId="47"/>
        <pc:sldMkLst>
          <pc:docMk/>
          <pc:sldMk cId="1564883622" sldId="343"/>
        </pc:sldMkLst>
      </pc:sldChg>
      <pc:sldChg chg="new del">
        <pc:chgData name="Alexander Pashuk" userId="7f413f452a2dee94" providerId="LiveId" clId="{2B88E729-0FDC-4EEA-8137-C3CD01FB3628}" dt="2020-09-05T12:43:44.583" v="2789" actId="47"/>
        <pc:sldMkLst>
          <pc:docMk/>
          <pc:sldMk cId="3765461201" sldId="344"/>
        </pc:sldMkLst>
      </pc:sldChg>
      <pc:sldChg chg="modSp new mod">
        <pc:chgData name="Alexander Pashuk" userId="7f413f452a2dee94" providerId="LiveId" clId="{2B88E729-0FDC-4EEA-8137-C3CD01FB3628}" dt="2020-09-05T10:57:25.431" v="1047" actId="403"/>
        <pc:sldMkLst>
          <pc:docMk/>
          <pc:sldMk cId="1478005768" sldId="345"/>
        </pc:sldMkLst>
        <pc:spChg chg="mod">
          <ac:chgData name="Alexander Pashuk" userId="7f413f452a2dee94" providerId="LiveId" clId="{2B88E729-0FDC-4EEA-8137-C3CD01FB3628}" dt="2020-09-05T10:52:06.870" v="715" actId="122"/>
          <ac:spMkLst>
            <pc:docMk/>
            <pc:sldMk cId="1478005768" sldId="345"/>
            <ac:spMk id="2" creationId="{0E3E5F78-FFE2-455B-B01A-633F2F36872F}"/>
          </ac:spMkLst>
        </pc:spChg>
        <pc:spChg chg="mod">
          <ac:chgData name="Alexander Pashuk" userId="7f413f452a2dee94" providerId="LiveId" clId="{2B88E729-0FDC-4EEA-8137-C3CD01FB3628}" dt="2020-09-05T10:57:25.431" v="1047" actId="403"/>
          <ac:spMkLst>
            <pc:docMk/>
            <pc:sldMk cId="1478005768" sldId="345"/>
            <ac:spMk id="3" creationId="{3D4D320C-D762-4570-9378-6F0DFA6D7581}"/>
          </ac:spMkLst>
        </pc:spChg>
      </pc:sldChg>
      <pc:sldChg chg="modSp new mod ord">
        <pc:chgData name="Alexander Pashuk" userId="7f413f452a2dee94" providerId="LiveId" clId="{2B88E729-0FDC-4EEA-8137-C3CD01FB3628}" dt="2020-09-08T03:43:20.854" v="5171"/>
        <pc:sldMkLst>
          <pc:docMk/>
          <pc:sldMk cId="633974168" sldId="346"/>
        </pc:sldMkLst>
        <pc:spChg chg="mod">
          <ac:chgData name="Alexander Pashuk" userId="7f413f452a2dee94" providerId="LiveId" clId="{2B88E729-0FDC-4EEA-8137-C3CD01FB3628}" dt="2020-09-05T11:08:56.361" v="1689" actId="122"/>
          <ac:spMkLst>
            <pc:docMk/>
            <pc:sldMk cId="633974168" sldId="346"/>
            <ac:spMk id="2" creationId="{0DCC889E-2724-4DE4-8BF1-B6676D4D4B66}"/>
          </ac:spMkLst>
        </pc:spChg>
        <pc:spChg chg="mod">
          <ac:chgData name="Alexander Pashuk" userId="7f413f452a2dee94" providerId="LiveId" clId="{2B88E729-0FDC-4EEA-8137-C3CD01FB3628}" dt="2020-09-05T11:09:36.576" v="1697" actId="123"/>
          <ac:spMkLst>
            <pc:docMk/>
            <pc:sldMk cId="633974168" sldId="346"/>
            <ac:spMk id="3" creationId="{5E58D7AF-292D-41D5-A855-FC8BF8570283}"/>
          </ac:spMkLst>
        </pc:spChg>
      </pc:sldChg>
      <pc:sldChg chg="modSp new mod ord">
        <pc:chgData name="Alexander Pashuk" userId="7f413f452a2dee94" providerId="LiveId" clId="{2B88E729-0FDC-4EEA-8137-C3CD01FB3628}" dt="2020-09-05T12:29:22.508" v="2133" actId="20577"/>
        <pc:sldMkLst>
          <pc:docMk/>
          <pc:sldMk cId="2049187797" sldId="347"/>
        </pc:sldMkLst>
        <pc:spChg chg="mod">
          <ac:chgData name="Alexander Pashuk" userId="7f413f452a2dee94" providerId="LiveId" clId="{2B88E729-0FDC-4EEA-8137-C3CD01FB3628}" dt="2020-09-05T12:27:36.447" v="1968" actId="20577"/>
          <ac:spMkLst>
            <pc:docMk/>
            <pc:sldMk cId="2049187797" sldId="347"/>
            <ac:spMk id="2" creationId="{CB3FDA5E-DBE1-4292-BEFD-C8272D3CF638}"/>
          </ac:spMkLst>
        </pc:spChg>
        <pc:spChg chg="mod">
          <ac:chgData name="Alexander Pashuk" userId="7f413f452a2dee94" providerId="LiveId" clId="{2B88E729-0FDC-4EEA-8137-C3CD01FB3628}" dt="2020-09-05T12:29:22.508" v="2133" actId="20577"/>
          <ac:spMkLst>
            <pc:docMk/>
            <pc:sldMk cId="2049187797" sldId="347"/>
            <ac:spMk id="3" creationId="{EB48DF75-7974-499E-B6ED-5E3881EB5AD4}"/>
          </ac:spMkLst>
        </pc:spChg>
      </pc:sldChg>
      <pc:sldChg chg="modSp new del mod">
        <pc:chgData name="Alexander Pashuk" userId="7f413f452a2dee94" providerId="LiveId" clId="{2B88E729-0FDC-4EEA-8137-C3CD01FB3628}" dt="2020-09-05T12:43:59.220" v="2791" actId="47"/>
        <pc:sldMkLst>
          <pc:docMk/>
          <pc:sldMk cId="1457121466" sldId="348"/>
        </pc:sldMkLst>
        <pc:spChg chg="mod">
          <ac:chgData name="Alexander Pashuk" userId="7f413f452a2dee94" providerId="LiveId" clId="{2B88E729-0FDC-4EEA-8137-C3CD01FB3628}" dt="2020-09-05T12:43:57.966" v="2790" actId="21"/>
          <ac:spMkLst>
            <pc:docMk/>
            <pc:sldMk cId="1457121466" sldId="348"/>
            <ac:spMk id="3" creationId="{5E9D1975-191F-440D-89C2-E23108B8DBE4}"/>
          </ac:spMkLst>
        </pc:spChg>
      </pc:sldChg>
      <pc:sldChg chg="modSp new mod">
        <pc:chgData name="Alexander Pashuk" userId="7f413f452a2dee94" providerId="LiveId" clId="{2B88E729-0FDC-4EEA-8137-C3CD01FB3628}" dt="2020-09-05T11:18:35.371" v="1788" actId="20577"/>
        <pc:sldMkLst>
          <pc:docMk/>
          <pc:sldMk cId="1812388398" sldId="349"/>
        </pc:sldMkLst>
        <pc:spChg chg="mod">
          <ac:chgData name="Alexander Pashuk" userId="7f413f452a2dee94" providerId="LiveId" clId="{2B88E729-0FDC-4EEA-8137-C3CD01FB3628}" dt="2020-09-05T11:17:21.526" v="1769" actId="122"/>
          <ac:spMkLst>
            <pc:docMk/>
            <pc:sldMk cId="1812388398" sldId="349"/>
            <ac:spMk id="2" creationId="{01388DB9-1442-4FDA-810D-D0A4D3C7478D}"/>
          </ac:spMkLst>
        </pc:spChg>
        <pc:spChg chg="mod">
          <ac:chgData name="Alexander Pashuk" userId="7f413f452a2dee94" providerId="LiveId" clId="{2B88E729-0FDC-4EEA-8137-C3CD01FB3628}" dt="2020-09-05T11:18:35.371" v="1788" actId="20577"/>
          <ac:spMkLst>
            <pc:docMk/>
            <pc:sldMk cId="1812388398" sldId="349"/>
            <ac:spMk id="3" creationId="{3B1521BB-7EBA-4A0A-BC58-FC87F9F6B1FA}"/>
          </ac:spMkLst>
        </pc:spChg>
      </pc:sldChg>
      <pc:sldChg chg="modSp new del mod">
        <pc:chgData name="Alexander Pashuk" userId="7f413f452a2dee94" providerId="LiveId" clId="{2B88E729-0FDC-4EEA-8137-C3CD01FB3628}" dt="2020-09-05T11:20:10.204" v="1841" actId="47"/>
        <pc:sldMkLst>
          <pc:docMk/>
          <pc:sldMk cId="3802574096" sldId="350"/>
        </pc:sldMkLst>
        <pc:spChg chg="mod">
          <ac:chgData name="Alexander Pashuk" userId="7f413f452a2dee94" providerId="LiveId" clId="{2B88E729-0FDC-4EEA-8137-C3CD01FB3628}" dt="2020-09-05T11:20:07.908" v="1840" actId="115"/>
          <ac:spMkLst>
            <pc:docMk/>
            <pc:sldMk cId="3802574096" sldId="350"/>
            <ac:spMk id="2" creationId="{03DBEEE1-A632-4FC5-B751-E45F6DFB4AA6}"/>
          </ac:spMkLst>
        </pc:spChg>
        <pc:spChg chg="mod">
          <ac:chgData name="Alexander Pashuk" userId="7f413f452a2dee94" providerId="LiveId" clId="{2B88E729-0FDC-4EEA-8137-C3CD01FB3628}" dt="2020-09-05T11:19:34.003" v="1836" actId="113"/>
          <ac:spMkLst>
            <pc:docMk/>
            <pc:sldMk cId="3802574096" sldId="350"/>
            <ac:spMk id="3" creationId="{0BBD7F74-7E7A-444E-830A-EE789941C6E6}"/>
          </ac:spMkLst>
        </pc:spChg>
      </pc:sldChg>
      <pc:sldChg chg="modSp add mod">
        <pc:chgData name="Alexander Pashuk" userId="7f413f452a2dee94" providerId="LiveId" clId="{2B88E729-0FDC-4EEA-8137-C3CD01FB3628}" dt="2020-09-06T19:18:11.702" v="4854" actId="113"/>
        <pc:sldMkLst>
          <pc:docMk/>
          <pc:sldMk cId="4269198683" sldId="350"/>
        </pc:sldMkLst>
        <pc:spChg chg="mod">
          <ac:chgData name="Alexander Pashuk" userId="7f413f452a2dee94" providerId="LiveId" clId="{2B88E729-0FDC-4EEA-8137-C3CD01FB3628}" dt="2020-09-06T19:18:11.702" v="4854" actId="113"/>
          <ac:spMkLst>
            <pc:docMk/>
            <pc:sldMk cId="4269198683" sldId="350"/>
            <ac:spMk id="3" creationId="{EB48DF75-7974-499E-B6ED-5E3881EB5AD4}"/>
          </ac:spMkLst>
        </pc:spChg>
      </pc:sldChg>
      <pc:sldChg chg="modSp new mod">
        <pc:chgData name="Alexander Pashuk" userId="7f413f452a2dee94" providerId="LiveId" clId="{2B88E729-0FDC-4EEA-8137-C3CD01FB3628}" dt="2020-09-05T12:30:14.575" v="2153" actId="20577"/>
        <pc:sldMkLst>
          <pc:docMk/>
          <pc:sldMk cId="166332551" sldId="351"/>
        </pc:sldMkLst>
        <pc:spChg chg="mod">
          <ac:chgData name="Alexander Pashuk" userId="7f413f452a2dee94" providerId="LiveId" clId="{2B88E729-0FDC-4EEA-8137-C3CD01FB3628}" dt="2020-09-05T11:27:49.580" v="1919" actId="122"/>
          <ac:spMkLst>
            <pc:docMk/>
            <pc:sldMk cId="166332551" sldId="351"/>
            <ac:spMk id="2" creationId="{71F5B09C-20B5-4DA3-A512-433BF368AE99}"/>
          </ac:spMkLst>
        </pc:spChg>
        <pc:spChg chg="mod">
          <ac:chgData name="Alexander Pashuk" userId="7f413f452a2dee94" providerId="LiveId" clId="{2B88E729-0FDC-4EEA-8137-C3CD01FB3628}" dt="2020-09-05T12:30:14.575" v="2153" actId="20577"/>
          <ac:spMkLst>
            <pc:docMk/>
            <pc:sldMk cId="166332551" sldId="351"/>
            <ac:spMk id="3" creationId="{5CE92804-B878-4260-865F-E4FD8156FAC9}"/>
          </ac:spMkLst>
        </pc:spChg>
      </pc:sldChg>
      <pc:sldChg chg="modSp new mod">
        <pc:chgData name="Alexander Pashuk" userId="7f413f452a2dee94" providerId="LiveId" clId="{2B88E729-0FDC-4EEA-8137-C3CD01FB3628}" dt="2020-09-05T12:32:25.352" v="2299" actId="6549"/>
        <pc:sldMkLst>
          <pc:docMk/>
          <pc:sldMk cId="3705692870" sldId="352"/>
        </pc:sldMkLst>
        <pc:spChg chg="mod">
          <ac:chgData name="Alexander Pashuk" userId="7f413f452a2dee94" providerId="LiveId" clId="{2B88E729-0FDC-4EEA-8137-C3CD01FB3628}" dt="2020-09-05T12:32:11.617" v="2281" actId="20577"/>
          <ac:spMkLst>
            <pc:docMk/>
            <pc:sldMk cId="3705692870" sldId="352"/>
            <ac:spMk id="2" creationId="{EFE23BA4-D090-4FF7-8F3F-C96F4088AF2F}"/>
          </ac:spMkLst>
        </pc:spChg>
        <pc:spChg chg="mod">
          <ac:chgData name="Alexander Pashuk" userId="7f413f452a2dee94" providerId="LiveId" clId="{2B88E729-0FDC-4EEA-8137-C3CD01FB3628}" dt="2020-09-05T12:32:25.352" v="2299" actId="6549"/>
          <ac:spMkLst>
            <pc:docMk/>
            <pc:sldMk cId="3705692870" sldId="352"/>
            <ac:spMk id="3" creationId="{90B1D75D-90BE-4DC3-800F-78792CA0EB0A}"/>
          </ac:spMkLst>
        </pc:spChg>
      </pc:sldChg>
      <pc:sldChg chg="modSp add del mod">
        <pc:chgData name="Alexander Pashuk" userId="7f413f452a2dee94" providerId="LiveId" clId="{2B88E729-0FDC-4EEA-8137-C3CD01FB3628}" dt="2020-09-05T12:38:14.539" v="2694" actId="113"/>
        <pc:sldMkLst>
          <pc:docMk/>
          <pc:sldMk cId="702785237" sldId="353"/>
        </pc:sldMkLst>
        <pc:spChg chg="mod">
          <ac:chgData name="Alexander Pashuk" userId="7f413f452a2dee94" providerId="LiveId" clId="{2B88E729-0FDC-4EEA-8137-C3CD01FB3628}" dt="2020-09-05T12:27:29.291" v="1956" actId="20577"/>
          <ac:spMkLst>
            <pc:docMk/>
            <pc:sldMk cId="702785237" sldId="353"/>
            <ac:spMk id="2" creationId="{CB3FDA5E-DBE1-4292-BEFD-C8272D3CF638}"/>
          </ac:spMkLst>
        </pc:spChg>
        <pc:spChg chg="mod">
          <ac:chgData name="Alexander Pashuk" userId="7f413f452a2dee94" providerId="LiveId" clId="{2B88E729-0FDC-4EEA-8137-C3CD01FB3628}" dt="2020-09-05T12:38:14.539" v="2694" actId="113"/>
          <ac:spMkLst>
            <pc:docMk/>
            <pc:sldMk cId="702785237" sldId="353"/>
            <ac:spMk id="3" creationId="{EB48DF75-7974-499E-B6ED-5E3881EB5AD4}"/>
          </ac:spMkLst>
        </pc:spChg>
      </pc:sldChg>
      <pc:sldChg chg="addSp delSp modSp new mod">
        <pc:chgData name="Alexander Pashuk" userId="7f413f452a2dee94" providerId="LiveId" clId="{2B88E729-0FDC-4EEA-8137-C3CD01FB3628}" dt="2020-09-06T14:31:06.648" v="2884" actId="1076"/>
        <pc:sldMkLst>
          <pc:docMk/>
          <pc:sldMk cId="1521962246" sldId="354"/>
        </pc:sldMkLst>
        <pc:spChg chg="mod">
          <ac:chgData name="Alexander Pashuk" userId="7f413f452a2dee94" providerId="LiveId" clId="{2B88E729-0FDC-4EEA-8137-C3CD01FB3628}" dt="2020-09-06T13:09:16.263" v="2877" actId="122"/>
          <ac:spMkLst>
            <pc:docMk/>
            <pc:sldMk cId="1521962246" sldId="354"/>
            <ac:spMk id="2" creationId="{52D903BC-F2E0-43D2-A4C0-9D133623A3CE}"/>
          </ac:spMkLst>
        </pc:spChg>
        <pc:spChg chg="del mod">
          <ac:chgData name="Alexander Pashuk" userId="7f413f452a2dee94" providerId="LiveId" clId="{2B88E729-0FDC-4EEA-8137-C3CD01FB3628}" dt="2020-09-06T13:08:42.843" v="2841"/>
          <ac:spMkLst>
            <pc:docMk/>
            <pc:sldMk cId="1521962246" sldId="354"/>
            <ac:spMk id="3" creationId="{500AABFC-66FA-404C-9E7F-3B081A29D7E1}"/>
          </ac:spMkLst>
        </pc:spChg>
        <pc:spChg chg="add del mod">
          <ac:chgData name="Alexander Pashuk" userId="7f413f452a2dee94" providerId="LiveId" clId="{2B88E729-0FDC-4EEA-8137-C3CD01FB3628}" dt="2020-09-06T14:30:51.765" v="2881"/>
          <ac:spMkLst>
            <pc:docMk/>
            <pc:sldMk cId="1521962246" sldId="354"/>
            <ac:spMk id="6" creationId="{53B071B9-9588-4739-8F6A-CF5A59554BBD}"/>
          </ac:spMkLst>
        </pc:spChg>
        <pc:picChg chg="add del mod">
          <ac:chgData name="Alexander Pashuk" userId="7f413f452a2dee94" providerId="LiveId" clId="{2B88E729-0FDC-4EEA-8137-C3CD01FB3628}" dt="2020-09-06T14:30:50.374" v="2879" actId="478"/>
          <ac:picMkLst>
            <pc:docMk/>
            <pc:sldMk cId="1521962246" sldId="354"/>
            <ac:picMk id="4" creationId="{7739DA70-0838-41BF-8CE9-09AF92A335E3}"/>
          </ac:picMkLst>
        </pc:picChg>
        <pc:picChg chg="add mod">
          <ac:chgData name="Alexander Pashuk" userId="7f413f452a2dee94" providerId="LiveId" clId="{2B88E729-0FDC-4EEA-8137-C3CD01FB3628}" dt="2020-09-06T14:31:06.648" v="2884" actId="1076"/>
          <ac:picMkLst>
            <pc:docMk/>
            <pc:sldMk cId="1521962246" sldId="354"/>
            <ac:picMk id="7" creationId="{AA34253E-8612-4055-864D-499B7763DCD8}"/>
          </ac:picMkLst>
        </pc:picChg>
      </pc:sldChg>
      <pc:sldChg chg="modSp new mod">
        <pc:chgData name="Alexander Pashuk" userId="7f413f452a2dee94" providerId="LiveId" clId="{2B88E729-0FDC-4EEA-8137-C3CD01FB3628}" dt="2020-09-06T16:48:00.374" v="3712" actId="20577"/>
        <pc:sldMkLst>
          <pc:docMk/>
          <pc:sldMk cId="2167918631" sldId="355"/>
        </pc:sldMkLst>
        <pc:spChg chg="mod">
          <ac:chgData name="Alexander Pashuk" userId="7f413f452a2dee94" providerId="LiveId" clId="{2B88E729-0FDC-4EEA-8137-C3CD01FB3628}" dt="2020-09-06T14:43:35.506" v="2926" actId="20577"/>
          <ac:spMkLst>
            <pc:docMk/>
            <pc:sldMk cId="2167918631" sldId="355"/>
            <ac:spMk id="2" creationId="{96338375-394A-484A-9C7A-68489B32B8FF}"/>
          </ac:spMkLst>
        </pc:spChg>
        <pc:spChg chg="mod">
          <ac:chgData name="Alexander Pashuk" userId="7f413f452a2dee94" providerId="LiveId" clId="{2B88E729-0FDC-4EEA-8137-C3CD01FB3628}" dt="2020-09-06T16:48:00.374" v="3712" actId="20577"/>
          <ac:spMkLst>
            <pc:docMk/>
            <pc:sldMk cId="2167918631" sldId="355"/>
            <ac:spMk id="3" creationId="{DF98318D-F5FA-4030-B4DF-A6E300B0C6EB}"/>
          </ac:spMkLst>
        </pc:spChg>
      </pc:sldChg>
      <pc:sldChg chg="modSp new mod">
        <pc:chgData name="Alexander Pashuk" userId="7f413f452a2dee94" providerId="LiveId" clId="{2B88E729-0FDC-4EEA-8137-C3CD01FB3628}" dt="2020-09-06T14:50:34.155" v="3309" actId="20577"/>
        <pc:sldMkLst>
          <pc:docMk/>
          <pc:sldMk cId="412113863" sldId="356"/>
        </pc:sldMkLst>
        <pc:spChg chg="mod">
          <ac:chgData name="Alexander Pashuk" userId="7f413f452a2dee94" providerId="LiveId" clId="{2B88E729-0FDC-4EEA-8137-C3CD01FB3628}" dt="2020-09-06T14:47:41.555" v="2975" actId="20577"/>
          <ac:spMkLst>
            <pc:docMk/>
            <pc:sldMk cId="412113863" sldId="356"/>
            <ac:spMk id="2" creationId="{7CC20485-1A2D-4548-B28A-77A75F0432E9}"/>
          </ac:spMkLst>
        </pc:spChg>
        <pc:spChg chg="mod">
          <ac:chgData name="Alexander Pashuk" userId="7f413f452a2dee94" providerId="LiveId" clId="{2B88E729-0FDC-4EEA-8137-C3CD01FB3628}" dt="2020-09-06T14:50:34.155" v="3309" actId="20577"/>
          <ac:spMkLst>
            <pc:docMk/>
            <pc:sldMk cId="412113863" sldId="356"/>
            <ac:spMk id="3" creationId="{1F660B61-B15F-4A57-AEDB-6B67F58D047C}"/>
          </ac:spMkLst>
        </pc:spChg>
      </pc:sldChg>
      <pc:sldChg chg="modSp new mod">
        <pc:chgData name="Alexander Pashuk" userId="7f413f452a2dee94" providerId="LiveId" clId="{2B88E729-0FDC-4EEA-8137-C3CD01FB3628}" dt="2020-09-06T15:03:49.065" v="3348" actId="113"/>
        <pc:sldMkLst>
          <pc:docMk/>
          <pc:sldMk cId="1116076660" sldId="357"/>
        </pc:sldMkLst>
        <pc:spChg chg="mod">
          <ac:chgData name="Alexander Pashuk" userId="7f413f452a2dee94" providerId="LiveId" clId="{2B88E729-0FDC-4EEA-8137-C3CD01FB3628}" dt="2020-09-06T14:50:48.314" v="3339" actId="122"/>
          <ac:spMkLst>
            <pc:docMk/>
            <pc:sldMk cId="1116076660" sldId="357"/>
            <ac:spMk id="2" creationId="{96A3E8C6-F317-43A6-8406-4CFD29E4B13A}"/>
          </ac:spMkLst>
        </pc:spChg>
        <pc:spChg chg="mod">
          <ac:chgData name="Alexander Pashuk" userId="7f413f452a2dee94" providerId="LiveId" clId="{2B88E729-0FDC-4EEA-8137-C3CD01FB3628}" dt="2020-09-06T15:03:49.065" v="3348" actId="113"/>
          <ac:spMkLst>
            <pc:docMk/>
            <pc:sldMk cId="1116076660" sldId="357"/>
            <ac:spMk id="3" creationId="{7325755D-B0C2-4CBF-906C-2D5800C037ED}"/>
          </ac:spMkLst>
        </pc:spChg>
      </pc:sldChg>
      <pc:sldChg chg="modSp new mod">
        <pc:chgData name="Alexander Pashuk" userId="7f413f452a2dee94" providerId="LiveId" clId="{2B88E729-0FDC-4EEA-8137-C3CD01FB3628}" dt="2020-09-06T15:04:41.163" v="3392" actId="123"/>
        <pc:sldMkLst>
          <pc:docMk/>
          <pc:sldMk cId="1989857742" sldId="358"/>
        </pc:sldMkLst>
        <pc:spChg chg="mod">
          <ac:chgData name="Alexander Pashuk" userId="7f413f452a2dee94" providerId="LiveId" clId="{2B88E729-0FDC-4EEA-8137-C3CD01FB3628}" dt="2020-09-06T15:04:07.944" v="3368" actId="122"/>
          <ac:spMkLst>
            <pc:docMk/>
            <pc:sldMk cId="1989857742" sldId="358"/>
            <ac:spMk id="2" creationId="{818A212F-C45F-4B69-907F-60A91DB32F20}"/>
          </ac:spMkLst>
        </pc:spChg>
        <pc:spChg chg="mod">
          <ac:chgData name="Alexander Pashuk" userId="7f413f452a2dee94" providerId="LiveId" clId="{2B88E729-0FDC-4EEA-8137-C3CD01FB3628}" dt="2020-09-06T15:04:41.163" v="3392" actId="123"/>
          <ac:spMkLst>
            <pc:docMk/>
            <pc:sldMk cId="1989857742" sldId="358"/>
            <ac:spMk id="3" creationId="{C56CBC82-77E2-4F33-B744-700844224210}"/>
          </ac:spMkLst>
        </pc:spChg>
      </pc:sldChg>
      <pc:sldChg chg="modSp new mod">
        <pc:chgData name="Alexander Pashuk" userId="7f413f452a2dee94" providerId="LiveId" clId="{2B88E729-0FDC-4EEA-8137-C3CD01FB3628}" dt="2020-09-06T15:06:08.082" v="3549" actId="123"/>
        <pc:sldMkLst>
          <pc:docMk/>
          <pc:sldMk cId="3385748991" sldId="359"/>
        </pc:sldMkLst>
        <pc:spChg chg="mod">
          <ac:chgData name="Alexander Pashuk" userId="7f413f452a2dee94" providerId="LiveId" clId="{2B88E729-0FDC-4EEA-8137-C3CD01FB3628}" dt="2020-09-06T15:04:47.045" v="3397" actId="122"/>
          <ac:spMkLst>
            <pc:docMk/>
            <pc:sldMk cId="3385748991" sldId="359"/>
            <ac:spMk id="2" creationId="{F423B344-A676-428D-A38C-00722DBEB30F}"/>
          </ac:spMkLst>
        </pc:spChg>
        <pc:spChg chg="mod">
          <ac:chgData name="Alexander Pashuk" userId="7f413f452a2dee94" providerId="LiveId" clId="{2B88E729-0FDC-4EEA-8137-C3CD01FB3628}" dt="2020-09-06T15:06:08.082" v="3549" actId="123"/>
          <ac:spMkLst>
            <pc:docMk/>
            <pc:sldMk cId="3385748991" sldId="359"/>
            <ac:spMk id="3" creationId="{EDD52AC4-AF36-4520-A528-E0260D086B19}"/>
          </ac:spMkLst>
        </pc:spChg>
      </pc:sldChg>
      <pc:sldChg chg="modSp new mod">
        <pc:chgData name="Alexander Pashuk" userId="7f413f452a2dee94" providerId="LiveId" clId="{2B88E729-0FDC-4EEA-8137-C3CD01FB3628}" dt="2020-09-06T17:25:51.194" v="4100" actId="20577"/>
        <pc:sldMkLst>
          <pc:docMk/>
          <pc:sldMk cId="2476921681" sldId="360"/>
        </pc:sldMkLst>
        <pc:spChg chg="mod">
          <ac:chgData name="Alexander Pashuk" userId="7f413f452a2dee94" providerId="LiveId" clId="{2B88E729-0FDC-4EEA-8137-C3CD01FB3628}" dt="2020-09-06T17:12:39.986" v="3747" actId="122"/>
          <ac:spMkLst>
            <pc:docMk/>
            <pc:sldMk cId="2476921681" sldId="360"/>
            <ac:spMk id="2" creationId="{61187FBF-E6EE-40D6-99CB-CCC4F78A419D}"/>
          </ac:spMkLst>
        </pc:spChg>
        <pc:spChg chg="mod">
          <ac:chgData name="Alexander Pashuk" userId="7f413f452a2dee94" providerId="LiveId" clId="{2B88E729-0FDC-4EEA-8137-C3CD01FB3628}" dt="2020-09-06T17:25:51.194" v="4100" actId="20577"/>
          <ac:spMkLst>
            <pc:docMk/>
            <pc:sldMk cId="2476921681" sldId="360"/>
            <ac:spMk id="3" creationId="{46DA3548-0DA4-47D4-A35A-7E5D7A159AFA}"/>
          </ac:spMkLst>
        </pc:spChg>
      </pc:sldChg>
      <pc:sldChg chg="new del">
        <pc:chgData name="Alexander Pashuk" userId="7f413f452a2dee94" providerId="LiveId" clId="{2B88E729-0FDC-4EEA-8137-C3CD01FB3628}" dt="2020-09-06T16:48:23.421" v="3713" actId="47"/>
        <pc:sldMkLst>
          <pc:docMk/>
          <pc:sldMk cId="3794371197" sldId="360"/>
        </pc:sldMkLst>
      </pc:sldChg>
      <pc:sldChg chg="modSp new mod">
        <pc:chgData name="Alexander Pashuk" userId="7f413f452a2dee94" providerId="LiveId" clId="{2B88E729-0FDC-4EEA-8137-C3CD01FB3628}" dt="2020-09-06T17:29:18.465" v="4335" actId="20577"/>
        <pc:sldMkLst>
          <pc:docMk/>
          <pc:sldMk cId="2469120307" sldId="361"/>
        </pc:sldMkLst>
        <pc:spChg chg="mod">
          <ac:chgData name="Alexander Pashuk" userId="7f413f452a2dee94" providerId="LiveId" clId="{2B88E729-0FDC-4EEA-8137-C3CD01FB3628}" dt="2020-09-06T17:26:57.209" v="4114" actId="122"/>
          <ac:spMkLst>
            <pc:docMk/>
            <pc:sldMk cId="2469120307" sldId="361"/>
            <ac:spMk id="2" creationId="{F1111175-8BFD-4226-9E99-16F212BE712F}"/>
          </ac:spMkLst>
        </pc:spChg>
        <pc:spChg chg="mod">
          <ac:chgData name="Alexander Pashuk" userId="7f413f452a2dee94" providerId="LiveId" clId="{2B88E729-0FDC-4EEA-8137-C3CD01FB3628}" dt="2020-09-06T17:29:18.465" v="4335" actId="20577"/>
          <ac:spMkLst>
            <pc:docMk/>
            <pc:sldMk cId="2469120307" sldId="361"/>
            <ac:spMk id="3" creationId="{CDC1595A-EAD3-4E5A-8AD4-551C2A212242}"/>
          </ac:spMkLst>
        </pc:spChg>
      </pc:sldChg>
      <pc:sldChg chg="addSp modSp new mod">
        <pc:chgData name="Alexander Pashuk" userId="7f413f452a2dee94" providerId="LiveId" clId="{2B88E729-0FDC-4EEA-8137-C3CD01FB3628}" dt="2020-09-08T03:57:29.617" v="5692" actId="113"/>
        <pc:sldMkLst>
          <pc:docMk/>
          <pc:sldMk cId="538229631" sldId="362"/>
        </pc:sldMkLst>
        <pc:spChg chg="mod">
          <ac:chgData name="Alexander Pashuk" userId="7f413f452a2dee94" providerId="LiveId" clId="{2B88E729-0FDC-4EEA-8137-C3CD01FB3628}" dt="2020-09-06T17:36:35.841" v="4349" actId="122"/>
          <ac:spMkLst>
            <pc:docMk/>
            <pc:sldMk cId="538229631" sldId="362"/>
            <ac:spMk id="2" creationId="{4AD01115-A2AD-4AEF-A00D-EA1EABAE9870}"/>
          </ac:spMkLst>
        </pc:spChg>
        <pc:spChg chg="mod">
          <ac:chgData name="Alexander Pashuk" userId="7f413f452a2dee94" providerId="LiveId" clId="{2B88E729-0FDC-4EEA-8137-C3CD01FB3628}" dt="2020-09-08T03:57:29.617" v="5692" actId="113"/>
          <ac:spMkLst>
            <pc:docMk/>
            <pc:sldMk cId="538229631" sldId="362"/>
            <ac:spMk id="3" creationId="{5D16AF00-65F0-43B9-8398-6332276E7340}"/>
          </ac:spMkLst>
        </pc:spChg>
        <pc:graphicFrameChg chg="add mod modGraphic">
          <ac:chgData name="Alexander Pashuk" userId="7f413f452a2dee94" providerId="LiveId" clId="{2B88E729-0FDC-4EEA-8137-C3CD01FB3628}" dt="2020-09-06T17:42:56.074" v="4547" actId="1076"/>
          <ac:graphicFrameMkLst>
            <pc:docMk/>
            <pc:sldMk cId="538229631" sldId="362"/>
            <ac:graphicFrameMk id="4" creationId="{A1284065-B3AA-48C9-AB39-9AE7C21BF67A}"/>
          </ac:graphicFrameMkLst>
        </pc:graphicFrameChg>
      </pc:sldChg>
      <pc:sldChg chg="modSp new mod">
        <pc:chgData name="Alexander Pashuk" userId="7f413f452a2dee94" providerId="LiveId" clId="{2B88E729-0FDC-4EEA-8137-C3CD01FB3628}" dt="2020-09-06T19:17:16.819" v="4792" actId="113"/>
        <pc:sldMkLst>
          <pc:docMk/>
          <pc:sldMk cId="3861831145" sldId="363"/>
        </pc:sldMkLst>
        <pc:spChg chg="mod">
          <ac:chgData name="Alexander Pashuk" userId="7f413f452a2dee94" providerId="LiveId" clId="{2B88E729-0FDC-4EEA-8137-C3CD01FB3628}" dt="2020-09-06T19:15:27.465" v="4589" actId="122"/>
          <ac:spMkLst>
            <pc:docMk/>
            <pc:sldMk cId="3861831145" sldId="363"/>
            <ac:spMk id="2" creationId="{913195C1-254A-41F3-984D-73531B60370A}"/>
          </ac:spMkLst>
        </pc:spChg>
        <pc:spChg chg="mod">
          <ac:chgData name="Alexander Pashuk" userId="7f413f452a2dee94" providerId="LiveId" clId="{2B88E729-0FDC-4EEA-8137-C3CD01FB3628}" dt="2020-09-06T19:17:16.819" v="4792" actId="113"/>
          <ac:spMkLst>
            <pc:docMk/>
            <pc:sldMk cId="3861831145" sldId="363"/>
            <ac:spMk id="3" creationId="{1EEAC3C3-6F17-40C3-BFA5-6586E91B4832}"/>
          </ac:spMkLst>
        </pc:spChg>
      </pc:sldChg>
      <pc:sldChg chg="modSp new mod">
        <pc:chgData name="Alexander Pashuk" userId="7f413f452a2dee94" providerId="LiveId" clId="{2B88E729-0FDC-4EEA-8137-C3CD01FB3628}" dt="2020-09-08T03:32:26.570" v="5044" actId="113"/>
        <pc:sldMkLst>
          <pc:docMk/>
          <pc:sldMk cId="1019799249" sldId="364"/>
        </pc:sldMkLst>
        <pc:spChg chg="mod">
          <ac:chgData name="Alexander Pashuk" userId="7f413f452a2dee94" providerId="LiveId" clId="{2B88E729-0FDC-4EEA-8137-C3CD01FB3628}" dt="2020-09-08T03:31:34.270" v="5038" actId="20577"/>
          <ac:spMkLst>
            <pc:docMk/>
            <pc:sldMk cId="1019799249" sldId="364"/>
            <ac:spMk id="2" creationId="{E5FBB081-D75C-46D5-8CE9-4E2E74BA7FD3}"/>
          </ac:spMkLst>
        </pc:spChg>
        <pc:spChg chg="mod">
          <ac:chgData name="Alexander Pashuk" userId="7f413f452a2dee94" providerId="LiveId" clId="{2B88E729-0FDC-4EEA-8137-C3CD01FB3628}" dt="2020-09-08T03:32:26.570" v="5044" actId="113"/>
          <ac:spMkLst>
            <pc:docMk/>
            <pc:sldMk cId="1019799249" sldId="364"/>
            <ac:spMk id="3" creationId="{BDB01F0A-C7A5-419F-AB5A-40124720D853}"/>
          </ac:spMkLst>
        </pc:spChg>
      </pc:sldChg>
      <pc:sldChg chg="modSp add mod">
        <pc:chgData name="Alexander Pashuk" userId="7f413f452a2dee94" providerId="LiveId" clId="{2B88E729-0FDC-4EEA-8137-C3CD01FB3628}" dt="2020-09-08T04:31:49.874" v="6346" actId="113"/>
        <pc:sldMkLst>
          <pc:docMk/>
          <pc:sldMk cId="583717899" sldId="365"/>
        </pc:sldMkLst>
        <pc:spChg chg="mod">
          <ac:chgData name="Alexander Pashuk" userId="7f413f452a2dee94" providerId="LiveId" clId="{2B88E729-0FDC-4EEA-8137-C3CD01FB3628}" dt="2020-09-08T03:35:55.552" v="5056" actId="20577"/>
          <ac:spMkLst>
            <pc:docMk/>
            <pc:sldMk cId="583717899" sldId="365"/>
            <ac:spMk id="2" creationId="{E5FBB081-D75C-46D5-8CE9-4E2E74BA7FD3}"/>
          </ac:spMkLst>
        </pc:spChg>
        <pc:spChg chg="mod">
          <ac:chgData name="Alexander Pashuk" userId="7f413f452a2dee94" providerId="LiveId" clId="{2B88E729-0FDC-4EEA-8137-C3CD01FB3628}" dt="2020-09-08T04:31:49.874" v="6346" actId="113"/>
          <ac:spMkLst>
            <pc:docMk/>
            <pc:sldMk cId="583717899" sldId="365"/>
            <ac:spMk id="3" creationId="{BDB01F0A-C7A5-419F-AB5A-40124720D853}"/>
          </ac:spMkLst>
        </pc:spChg>
      </pc:sldChg>
      <pc:sldChg chg="modSp new mod ord">
        <pc:chgData name="Alexander Pashuk" userId="7f413f452a2dee94" providerId="LiveId" clId="{2B88E729-0FDC-4EEA-8137-C3CD01FB3628}" dt="2020-09-08T03:43:03.256" v="5167"/>
        <pc:sldMkLst>
          <pc:docMk/>
          <pc:sldMk cId="323572165" sldId="366"/>
        </pc:sldMkLst>
        <pc:spChg chg="mod">
          <ac:chgData name="Alexander Pashuk" userId="7f413f452a2dee94" providerId="LiveId" clId="{2B88E729-0FDC-4EEA-8137-C3CD01FB3628}" dt="2020-09-08T03:37:53.067" v="5069" actId="122"/>
          <ac:spMkLst>
            <pc:docMk/>
            <pc:sldMk cId="323572165" sldId="366"/>
            <ac:spMk id="2" creationId="{9BBAC042-5BB5-4323-893C-1120FF0BAB77}"/>
          </ac:spMkLst>
        </pc:spChg>
        <pc:spChg chg="mod">
          <ac:chgData name="Alexander Pashuk" userId="7f413f452a2dee94" providerId="LiveId" clId="{2B88E729-0FDC-4EEA-8137-C3CD01FB3628}" dt="2020-09-08T03:39:09.152" v="5125" actId="113"/>
          <ac:spMkLst>
            <pc:docMk/>
            <pc:sldMk cId="323572165" sldId="366"/>
            <ac:spMk id="3" creationId="{C273CD59-F010-4C81-AD05-7236C1121316}"/>
          </ac:spMkLst>
        </pc:spChg>
      </pc:sldChg>
      <pc:sldChg chg="modSp new mod ord">
        <pc:chgData name="Alexander Pashuk" userId="7f413f452a2dee94" providerId="LiveId" clId="{2B88E729-0FDC-4EEA-8137-C3CD01FB3628}" dt="2020-09-08T03:43:03.256" v="5167"/>
        <pc:sldMkLst>
          <pc:docMk/>
          <pc:sldMk cId="2212158524" sldId="367"/>
        </pc:sldMkLst>
        <pc:spChg chg="mod">
          <ac:chgData name="Alexander Pashuk" userId="7f413f452a2dee94" providerId="LiveId" clId="{2B88E729-0FDC-4EEA-8137-C3CD01FB3628}" dt="2020-09-08T03:39:25.179" v="5140" actId="122"/>
          <ac:spMkLst>
            <pc:docMk/>
            <pc:sldMk cId="2212158524" sldId="367"/>
            <ac:spMk id="2" creationId="{93313D4F-2EB9-4E19-B572-D128592EF521}"/>
          </ac:spMkLst>
        </pc:spChg>
        <pc:spChg chg="mod">
          <ac:chgData name="Alexander Pashuk" userId="7f413f452a2dee94" providerId="LiveId" clId="{2B88E729-0FDC-4EEA-8137-C3CD01FB3628}" dt="2020-09-08T03:40:47.677" v="5165" actId="403"/>
          <ac:spMkLst>
            <pc:docMk/>
            <pc:sldMk cId="2212158524" sldId="367"/>
            <ac:spMk id="3" creationId="{D30C8996-9F15-4700-B440-7E213AFD4EED}"/>
          </ac:spMkLst>
        </pc:spChg>
      </pc:sldChg>
      <pc:sldChg chg="modSp new mod">
        <pc:chgData name="Alexander Pashuk" userId="7f413f452a2dee94" providerId="LiveId" clId="{2B88E729-0FDC-4EEA-8137-C3CD01FB3628}" dt="2020-09-08T03:46:15.772" v="5240" actId="403"/>
        <pc:sldMkLst>
          <pc:docMk/>
          <pc:sldMk cId="964736940" sldId="368"/>
        </pc:sldMkLst>
        <pc:spChg chg="mod">
          <ac:chgData name="Alexander Pashuk" userId="7f413f452a2dee94" providerId="LiveId" clId="{2B88E729-0FDC-4EEA-8137-C3CD01FB3628}" dt="2020-09-08T03:44:40.466" v="5186" actId="122"/>
          <ac:spMkLst>
            <pc:docMk/>
            <pc:sldMk cId="964736940" sldId="368"/>
            <ac:spMk id="2" creationId="{B2AD22DD-DF53-4098-A63D-D2563DAC17C7}"/>
          </ac:spMkLst>
        </pc:spChg>
        <pc:spChg chg="mod">
          <ac:chgData name="Alexander Pashuk" userId="7f413f452a2dee94" providerId="LiveId" clId="{2B88E729-0FDC-4EEA-8137-C3CD01FB3628}" dt="2020-09-08T03:46:15.772" v="5240" actId="403"/>
          <ac:spMkLst>
            <pc:docMk/>
            <pc:sldMk cId="964736940" sldId="368"/>
            <ac:spMk id="3" creationId="{9684D7D5-C916-4CE7-A32B-0855971C758C}"/>
          </ac:spMkLst>
        </pc:spChg>
      </pc:sldChg>
      <pc:sldChg chg="modSp new mod">
        <pc:chgData name="Alexander Pashuk" userId="7f413f452a2dee94" providerId="LiveId" clId="{2B88E729-0FDC-4EEA-8137-C3CD01FB3628}" dt="2020-09-08T03:49:15.573" v="5491" actId="20577"/>
        <pc:sldMkLst>
          <pc:docMk/>
          <pc:sldMk cId="4139925142" sldId="369"/>
        </pc:sldMkLst>
        <pc:spChg chg="mod">
          <ac:chgData name="Alexander Pashuk" userId="7f413f452a2dee94" providerId="LiveId" clId="{2B88E729-0FDC-4EEA-8137-C3CD01FB3628}" dt="2020-09-08T03:47:13.189" v="5268" actId="122"/>
          <ac:spMkLst>
            <pc:docMk/>
            <pc:sldMk cId="4139925142" sldId="369"/>
            <ac:spMk id="2" creationId="{E97570D9-C532-45DD-9F27-11EFA010178D}"/>
          </ac:spMkLst>
        </pc:spChg>
        <pc:spChg chg="mod">
          <ac:chgData name="Alexander Pashuk" userId="7f413f452a2dee94" providerId="LiveId" clId="{2B88E729-0FDC-4EEA-8137-C3CD01FB3628}" dt="2020-09-08T03:49:15.573" v="5491" actId="20577"/>
          <ac:spMkLst>
            <pc:docMk/>
            <pc:sldMk cId="4139925142" sldId="369"/>
            <ac:spMk id="3" creationId="{AEAC994D-4023-493F-A738-BC8844FA2F4B}"/>
          </ac:spMkLst>
        </pc:spChg>
      </pc:sldChg>
      <pc:sldChg chg="addSp delSp modSp add mod">
        <pc:chgData name="Alexander Pashuk" userId="7f413f452a2dee94" providerId="LiveId" clId="{2B88E729-0FDC-4EEA-8137-C3CD01FB3628}" dt="2020-09-08T03:52:57.938" v="5691" actId="27636"/>
        <pc:sldMkLst>
          <pc:docMk/>
          <pc:sldMk cId="2395912791" sldId="370"/>
        </pc:sldMkLst>
        <pc:spChg chg="mod">
          <ac:chgData name="Alexander Pashuk" userId="7f413f452a2dee94" providerId="LiveId" clId="{2B88E729-0FDC-4EEA-8137-C3CD01FB3628}" dt="2020-09-08T03:52:57.938" v="5691" actId="27636"/>
          <ac:spMkLst>
            <pc:docMk/>
            <pc:sldMk cId="2395912791" sldId="370"/>
            <ac:spMk id="3" creationId="{AEAC994D-4023-493F-A738-BC8844FA2F4B}"/>
          </ac:spMkLst>
        </pc:spChg>
        <pc:spChg chg="add del">
          <ac:chgData name="Alexander Pashuk" userId="7f413f452a2dee94" providerId="LiveId" clId="{2B88E729-0FDC-4EEA-8137-C3CD01FB3628}" dt="2020-09-08T03:49:47.348" v="5549"/>
          <ac:spMkLst>
            <pc:docMk/>
            <pc:sldMk cId="2395912791" sldId="370"/>
            <ac:spMk id="4" creationId="{0012038A-7995-4AAD-81CB-9A21501BF082}"/>
          </ac:spMkLst>
        </pc:spChg>
        <pc:spChg chg="add del">
          <ac:chgData name="Alexander Pashuk" userId="7f413f452a2dee94" providerId="LiveId" clId="{2B88E729-0FDC-4EEA-8137-C3CD01FB3628}" dt="2020-09-08T03:50:47.731" v="5572"/>
          <ac:spMkLst>
            <pc:docMk/>
            <pc:sldMk cId="2395912791" sldId="370"/>
            <ac:spMk id="5" creationId="{636A556E-C7F3-43C4-A818-ADD14DFBC8F4}"/>
          </ac:spMkLst>
        </pc:spChg>
      </pc:sldChg>
      <pc:sldChg chg="modSp new mod">
        <pc:chgData name="Alexander Pashuk" userId="7f413f452a2dee94" providerId="LiveId" clId="{2B88E729-0FDC-4EEA-8137-C3CD01FB3628}" dt="2020-09-08T04:02:14.900" v="5724" actId="123"/>
        <pc:sldMkLst>
          <pc:docMk/>
          <pc:sldMk cId="346081748" sldId="371"/>
        </pc:sldMkLst>
        <pc:spChg chg="mod">
          <ac:chgData name="Alexander Pashuk" userId="7f413f452a2dee94" providerId="LiveId" clId="{2B88E729-0FDC-4EEA-8137-C3CD01FB3628}" dt="2020-09-08T04:01:49.079" v="5712" actId="122"/>
          <ac:spMkLst>
            <pc:docMk/>
            <pc:sldMk cId="346081748" sldId="371"/>
            <ac:spMk id="2" creationId="{E614BC8E-1912-4088-86DD-E0705BD96F71}"/>
          </ac:spMkLst>
        </pc:spChg>
        <pc:spChg chg="mod">
          <ac:chgData name="Alexander Pashuk" userId="7f413f452a2dee94" providerId="LiveId" clId="{2B88E729-0FDC-4EEA-8137-C3CD01FB3628}" dt="2020-09-08T04:02:14.900" v="5724" actId="123"/>
          <ac:spMkLst>
            <pc:docMk/>
            <pc:sldMk cId="346081748" sldId="371"/>
            <ac:spMk id="3" creationId="{FACF40E1-73A4-46BE-BC1C-2833A9DFD631}"/>
          </ac:spMkLst>
        </pc:spChg>
      </pc:sldChg>
      <pc:sldChg chg="modSp new mod">
        <pc:chgData name="Alexander Pashuk" userId="7f413f452a2dee94" providerId="LiveId" clId="{2B88E729-0FDC-4EEA-8137-C3CD01FB3628}" dt="2020-09-08T04:04:09.358" v="5933" actId="20577"/>
        <pc:sldMkLst>
          <pc:docMk/>
          <pc:sldMk cId="14800132" sldId="372"/>
        </pc:sldMkLst>
        <pc:spChg chg="mod">
          <ac:chgData name="Alexander Pashuk" userId="7f413f452a2dee94" providerId="LiveId" clId="{2B88E729-0FDC-4EEA-8137-C3CD01FB3628}" dt="2020-09-08T04:02:25.520" v="5744" actId="122"/>
          <ac:spMkLst>
            <pc:docMk/>
            <pc:sldMk cId="14800132" sldId="372"/>
            <ac:spMk id="2" creationId="{FADEE76C-7B33-444E-93B7-9D3E903CCCA0}"/>
          </ac:spMkLst>
        </pc:spChg>
        <pc:spChg chg="mod">
          <ac:chgData name="Alexander Pashuk" userId="7f413f452a2dee94" providerId="LiveId" clId="{2B88E729-0FDC-4EEA-8137-C3CD01FB3628}" dt="2020-09-08T04:04:09.358" v="5933" actId="20577"/>
          <ac:spMkLst>
            <pc:docMk/>
            <pc:sldMk cId="14800132" sldId="372"/>
            <ac:spMk id="3" creationId="{237B3D93-7BCF-47E2-B461-F6551E0A86E1}"/>
          </ac:spMkLst>
        </pc:spChg>
      </pc:sldChg>
      <pc:sldChg chg="addSp delSp modSp new mod modClrScheme chgLayout">
        <pc:chgData name="Alexander Pashuk" userId="7f413f452a2dee94" providerId="LiveId" clId="{2B88E729-0FDC-4EEA-8137-C3CD01FB3628}" dt="2020-09-08T04:15:39.980" v="6212" actId="20577"/>
        <pc:sldMkLst>
          <pc:docMk/>
          <pc:sldMk cId="1660486704" sldId="373"/>
        </pc:sldMkLst>
        <pc:spChg chg="del mod ord">
          <ac:chgData name="Alexander Pashuk" userId="7f413f452a2dee94" providerId="LiveId" clId="{2B88E729-0FDC-4EEA-8137-C3CD01FB3628}" dt="2020-09-08T04:06:07.897" v="5935" actId="700"/>
          <ac:spMkLst>
            <pc:docMk/>
            <pc:sldMk cId="1660486704" sldId="373"/>
            <ac:spMk id="2" creationId="{107ABF61-F23A-4207-9AF5-03977C07DB7C}"/>
          </ac:spMkLst>
        </pc:spChg>
        <pc:spChg chg="del mod ord">
          <ac:chgData name="Alexander Pashuk" userId="7f413f452a2dee94" providerId="LiveId" clId="{2B88E729-0FDC-4EEA-8137-C3CD01FB3628}" dt="2020-09-08T04:06:07.897" v="5935" actId="700"/>
          <ac:spMkLst>
            <pc:docMk/>
            <pc:sldMk cId="1660486704" sldId="373"/>
            <ac:spMk id="3" creationId="{62EB12D6-E375-4327-999D-163B5567A88E}"/>
          </ac:spMkLst>
        </pc:spChg>
        <pc:spChg chg="add mod ord">
          <ac:chgData name="Alexander Pashuk" userId="7f413f452a2dee94" providerId="LiveId" clId="{2B88E729-0FDC-4EEA-8137-C3CD01FB3628}" dt="2020-09-08T04:15:39.980" v="6212" actId="20577"/>
          <ac:spMkLst>
            <pc:docMk/>
            <pc:sldMk cId="1660486704" sldId="373"/>
            <ac:spMk id="4" creationId="{3AB1590F-6710-453C-8C1B-E8AC8612272D}"/>
          </ac:spMkLst>
        </pc:spChg>
        <pc:spChg chg="add mod ord">
          <ac:chgData name="Alexander Pashuk" userId="7f413f452a2dee94" providerId="LiveId" clId="{2B88E729-0FDC-4EEA-8137-C3CD01FB3628}" dt="2020-09-08T04:09:45.992" v="6112" actId="14100"/>
          <ac:spMkLst>
            <pc:docMk/>
            <pc:sldMk cId="1660486704" sldId="373"/>
            <ac:spMk id="5" creationId="{27C7B01E-F20C-43D2-B709-388F4E0DDC0C}"/>
          </ac:spMkLst>
        </pc:spChg>
        <pc:spChg chg="add mod ord">
          <ac:chgData name="Alexander Pashuk" userId="7f413f452a2dee94" providerId="LiveId" clId="{2B88E729-0FDC-4EEA-8137-C3CD01FB3628}" dt="2020-09-08T04:09:51.161" v="6113" actId="1076"/>
          <ac:spMkLst>
            <pc:docMk/>
            <pc:sldMk cId="1660486704" sldId="373"/>
            <ac:spMk id="6" creationId="{98D5A6C1-2310-4A7D-87F8-F898AF44DBC6}"/>
          </ac:spMkLst>
        </pc:spChg>
      </pc:sldChg>
      <pc:sldChg chg="modSp add mod">
        <pc:chgData name="Alexander Pashuk" userId="7f413f452a2dee94" providerId="LiveId" clId="{2B88E729-0FDC-4EEA-8137-C3CD01FB3628}" dt="2020-09-08T04:15:57.830" v="6239" actId="1076"/>
        <pc:sldMkLst>
          <pc:docMk/>
          <pc:sldMk cId="3489380084" sldId="374"/>
        </pc:sldMkLst>
        <pc:spChg chg="mod">
          <ac:chgData name="Alexander Pashuk" userId="7f413f452a2dee94" providerId="LiveId" clId="{2B88E729-0FDC-4EEA-8137-C3CD01FB3628}" dt="2020-09-08T04:15:46.768" v="6236" actId="20577"/>
          <ac:spMkLst>
            <pc:docMk/>
            <pc:sldMk cId="3489380084" sldId="374"/>
            <ac:spMk id="4" creationId="{3AB1590F-6710-453C-8C1B-E8AC8612272D}"/>
          </ac:spMkLst>
        </pc:spChg>
        <pc:spChg chg="mod">
          <ac:chgData name="Alexander Pashuk" userId="7f413f452a2dee94" providerId="LiveId" clId="{2B88E729-0FDC-4EEA-8137-C3CD01FB3628}" dt="2020-09-08T04:15:51.798" v="6237" actId="1076"/>
          <ac:spMkLst>
            <pc:docMk/>
            <pc:sldMk cId="3489380084" sldId="374"/>
            <ac:spMk id="5" creationId="{27C7B01E-F20C-43D2-B709-388F4E0DDC0C}"/>
          </ac:spMkLst>
        </pc:spChg>
        <pc:spChg chg="mod">
          <ac:chgData name="Alexander Pashuk" userId="7f413f452a2dee94" providerId="LiveId" clId="{2B88E729-0FDC-4EEA-8137-C3CD01FB3628}" dt="2020-09-08T04:15:57.830" v="6239" actId="1076"/>
          <ac:spMkLst>
            <pc:docMk/>
            <pc:sldMk cId="3489380084" sldId="374"/>
            <ac:spMk id="6" creationId="{98D5A6C1-2310-4A7D-87F8-F898AF44DBC6}"/>
          </ac:spMkLst>
        </pc:spChg>
      </pc:sldChg>
      <pc:sldChg chg="modSp new del mod">
        <pc:chgData name="Alexander Pashuk" userId="7f413f452a2dee94" providerId="LiveId" clId="{2B88E729-0FDC-4EEA-8137-C3CD01FB3628}" dt="2020-09-08T04:09:54.527" v="6114" actId="47"/>
        <pc:sldMkLst>
          <pc:docMk/>
          <pc:sldMk cId="4010831137" sldId="374"/>
        </pc:sldMkLst>
        <pc:spChg chg="mod">
          <ac:chgData name="Alexander Pashuk" userId="7f413f452a2dee94" providerId="LiveId" clId="{2B88E729-0FDC-4EEA-8137-C3CD01FB3628}" dt="2020-09-08T04:08:50.916" v="6092" actId="122"/>
          <ac:spMkLst>
            <pc:docMk/>
            <pc:sldMk cId="4010831137" sldId="374"/>
            <ac:spMk id="2" creationId="{FF9EBA24-E2C8-451F-B710-1CA04BD348AB}"/>
          </ac:spMkLst>
        </pc:spChg>
      </pc:sldChg>
      <pc:sldChg chg="addSp delSp modSp new mod">
        <pc:chgData name="Alexander Pashuk" userId="7f413f452a2dee94" providerId="LiveId" clId="{2B88E729-0FDC-4EEA-8137-C3CD01FB3628}" dt="2020-09-08T04:26:46.382" v="6269" actId="1076"/>
        <pc:sldMkLst>
          <pc:docMk/>
          <pc:sldMk cId="3547443489" sldId="375"/>
        </pc:sldMkLst>
        <pc:spChg chg="mod">
          <ac:chgData name="Alexander Pashuk" userId="7f413f452a2dee94" providerId="LiveId" clId="{2B88E729-0FDC-4EEA-8137-C3CD01FB3628}" dt="2020-09-08T04:26:29.989" v="6264" actId="122"/>
          <ac:spMkLst>
            <pc:docMk/>
            <pc:sldMk cId="3547443489" sldId="375"/>
            <ac:spMk id="2" creationId="{3DF217A0-B2E9-461F-BD74-EB64E4C4E390}"/>
          </ac:spMkLst>
        </pc:spChg>
        <pc:spChg chg="del mod">
          <ac:chgData name="Alexander Pashuk" userId="7f413f452a2dee94" providerId="LiveId" clId="{2B88E729-0FDC-4EEA-8137-C3CD01FB3628}" dt="2020-09-08T04:26:31.726" v="6266"/>
          <ac:spMkLst>
            <pc:docMk/>
            <pc:sldMk cId="3547443489" sldId="375"/>
            <ac:spMk id="3" creationId="{2083C45E-C9F1-48E1-A8A3-33731EF2003C}"/>
          </ac:spMkLst>
        </pc:spChg>
        <pc:picChg chg="add mod">
          <ac:chgData name="Alexander Pashuk" userId="7f413f452a2dee94" providerId="LiveId" clId="{2B88E729-0FDC-4EEA-8137-C3CD01FB3628}" dt="2020-09-08T04:26:46.382" v="6269" actId="1076"/>
          <ac:picMkLst>
            <pc:docMk/>
            <pc:sldMk cId="3547443489" sldId="375"/>
            <ac:picMk id="4" creationId="{BB725FA1-2AF6-42FA-A1A5-DBD0BA84705C}"/>
          </ac:picMkLst>
        </pc:picChg>
      </pc:sldChg>
      <pc:sldChg chg="modSp new mod">
        <pc:chgData name="Alexander Pashuk" userId="7f413f452a2dee94" providerId="LiveId" clId="{2B88E729-0FDC-4EEA-8137-C3CD01FB3628}" dt="2020-09-08T04:36:15.457" v="6379" actId="12"/>
        <pc:sldMkLst>
          <pc:docMk/>
          <pc:sldMk cId="821333956" sldId="376"/>
        </pc:sldMkLst>
        <pc:spChg chg="mod">
          <ac:chgData name="Alexander Pashuk" userId="7f413f452a2dee94" providerId="LiveId" clId="{2B88E729-0FDC-4EEA-8137-C3CD01FB3628}" dt="2020-09-08T04:35:58.986" v="6368" actId="122"/>
          <ac:spMkLst>
            <pc:docMk/>
            <pc:sldMk cId="821333956" sldId="376"/>
            <ac:spMk id="2" creationId="{E1C473DD-9BFC-46CB-BD49-D1704161E505}"/>
          </ac:spMkLst>
        </pc:spChg>
        <pc:spChg chg="mod">
          <ac:chgData name="Alexander Pashuk" userId="7f413f452a2dee94" providerId="LiveId" clId="{2B88E729-0FDC-4EEA-8137-C3CD01FB3628}" dt="2020-09-08T04:36:15.457" v="6379" actId="12"/>
          <ac:spMkLst>
            <pc:docMk/>
            <pc:sldMk cId="821333956" sldId="376"/>
            <ac:spMk id="3" creationId="{F532248B-7CAE-462E-8C48-FBDDAA75FF83}"/>
          </ac:spMkLst>
        </pc:spChg>
      </pc:sldChg>
      <pc:sldChg chg="modSp new mod">
        <pc:chgData name="Alexander Pashuk" userId="7f413f452a2dee94" providerId="LiveId" clId="{2B88E729-0FDC-4EEA-8137-C3CD01FB3628}" dt="2020-09-08T04:38:02.016" v="6397" actId="113"/>
        <pc:sldMkLst>
          <pc:docMk/>
          <pc:sldMk cId="665816702" sldId="377"/>
        </pc:sldMkLst>
        <pc:spChg chg="mod">
          <ac:chgData name="Alexander Pashuk" userId="7f413f452a2dee94" providerId="LiveId" clId="{2B88E729-0FDC-4EEA-8137-C3CD01FB3628}" dt="2020-09-08T04:37:54.896" v="6392" actId="122"/>
          <ac:spMkLst>
            <pc:docMk/>
            <pc:sldMk cId="665816702" sldId="377"/>
            <ac:spMk id="2" creationId="{0C570B1E-8CFF-4FCD-89DE-68343CE6699A}"/>
          </ac:spMkLst>
        </pc:spChg>
        <pc:spChg chg="mod">
          <ac:chgData name="Alexander Pashuk" userId="7f413f452a2dee94" providerId="LiveId" clId="{2B88E729-0FDC-4EEA-8137-C3CD01FB3628}" dt="2020-09-08T04:38:02.016" v="6397" actId="113"/>
          <ac:spMkLst>
            <pc:docMk/>
            <pc:sldMk cId="665816702" sldId="377"/>
            <ac:spMk id="3" creationId="{39648C56-6A11-485C-87AE-58701977A7A3}"/>
          </ac:spMkLst>
        </pc:spChg>
      </pc:sldChg>
      <pc:sldChg chg="modSp new mod">
        <pc:chgData name="Alexander Pashuk" userId="7f413f452a2dee94" providerId="LiveId" clId="{2B88E729-0FDC-4EEA-8137-C3CD01FB3628}" dt="2020-09-08T04:39:21.136" v="6457" actId="123"/>
        <pc:sldMkLst>
          <pc:docMk/>
          <pc:sldMk cId="1863285691" sldId="378"/>
        </pc:sldMkLst>
        <pc:spChg chg="mod">
          <ac:chgData name="Alexander Pashuk" userId="7f413f452a2dee94" providerId="LiveId" clId="{2B88E729-0FDC-4EEA-8137-C3CD01FB3628}" dt="2020-09-08T04:38:30.296" v="6438" actId="122"/>
          <ac:spMkLst>
            <pc:docMk/>
            <pc:sldMk cId="1863285691" sldId="378"/>
            <ac:spMk id="2" creationId="{EED35A8B-8B04-4C5E-975D-5C56DA323172}"/>
          </ac:spMkLst>
        </pc:spChg>
        <pc:spChg chg="mod">
          <ac:chgData name="Alexander Pashuk" userId="7f413f452a2dee94" providerId="LiveId" clId="{2B88E729-0FDC-4EEA-8137-C3CD01FB3628}" dt="2020-09-08T04:39:21.136" v="6457" actId="123"/>
          <ac:spMkLst>
            <pc:docMk/>
            <pc:sldMk cId="1863285691" sldId="378"/>
            <ac:spMk id="3" creationId="{EFA9B6B6-729C-4C78-A25C-CEEF37464981}"/>
          </ac:spMkLst>
        </pc:spChg>
      </pc:sldChg>
      <pc:sldChg chg="modSp new mod">
        <pc:chgData name="Alexander Pashuk" userId="7f413f452a2dee94" providerId="LiveId" clId="{2B88E729-0FDC-4EEA-8137-C3CD01FB3628}" dt="2020-09-08T04:42:22.462" v="6562" actId="123"/>
        <pc:sldMkLst>
          <pc:docMk/>
          <pc:sldMk cId="2982509530" sldId="379"/>
        </pc:sldMkLst>
        <pc:spChg chg="mod">
          <ac:chgData name="Alexander Pashuk" userId="7f413f452a2dee94" providerId="LiveId" clId="{2B88E729-0FDC-4EEA-8137-C3CD01FB3628}" dt="2020-09-08T04:39:57.353" v="6468" actId="122"/>
          <ac:spMkLst>
            <pc:docMk/>
            <pc:sldMk cId="2982509530" sldId="379"/>
            <ac:spMk id="2" creationId="{E80FFC15-ED42-4E92-AB3F-91426D3ABC09}"/>
          </ac:spMkLst>
        </pc:spChg>
        <pc:spChg chg="mod">
          <ac:chgData name="Alexander Pashuk" userId="7f413f452a2dee94" providerId="LiveId" clId="{2B88E729-0FDC-4EEA-8137-C3CD01FB3628}" dt="2020-09-08T04:42:22.462" v="6562" actId="123"/>
          <ac:spMkLst>
            <pc:docMk/>
            <pc:sldMk cId="2982509530" sldId="379"/>
            <ac:spMk id="3" creationId="{4E8ADECA-9502-4784-B57E-3EDB921EA735}"/>
          </ac:spMkLst>
        </pc:spChg>
      </pc:sldChg>
      <pc:sldChg chg="modSp new mod">
        <pc:chgData name="Alexander Pashuk" userId="7f413f452a2dee94" providerId="LiveId" clId="{2B88E729-0FDC-4EEA-8137-C3CD01FB3628}" dt="2020-09-08T04:42:38.216" v="6576" actId="12"/>
        <pc:sldMkLst>
          <pc:docMk/>
          <pc:sldMk cId="591527331" sldId="380"/>
        </pc:sldMkLst>
        <pc:spChg chg="mod">
          <ac:chgData name="Alexander Pashuk" userId="7f413f452a2dee94" providerId="LiveId" clId="{2B88E729-0FDC-4EEA-8137-C3CD01FB3628}" dt="2020-09-08T04:41:39.957" v="6557"/>
          <ac:spMkLst>
            <pc:docMk/>
            <pc:sldMk cId="591527331" sldId="380"/>
            <ac:spMk id="2" creationId="{68BA0B07-ED52-479D-BDB6-419B10D61DB5}"/>
          </ac:spMkLst>
        </pc:spChg>
        <pc:spChg chg="mod">
          <ac:chgData name="Alexander Pashuk" userId="7f413f452a2dee94" providerId="LiveId" clId="{2B88E729-0FDC-4EEA-8137-C3CD01FB3628}" dt="2020-09-08T04:42:38.216" v="6576" actId="12"/>
          <ac:spMkLst>
            <pc:docMk/>
            <pc:sldMk cId="591527331" sldId="380"/>
            <ac:spMk id="3" creationId="{B7E20EE4-93EC-4FC4-B5E4-7003528803B8}"/>
          </ac:spMkLst>
        </pc:spChg>
      </pc:sldChg>
      <pc:sldChg chg="modSp new mod">
        <pc:chgData name="Alexander Pashuk" userId="7f413f452a2dee94" providerId="LiveId" clId="{2B88E729-0FDC-4EEA-8137-C3CD01FB3628}" dt="2020-09-08T04:43:56.438" v="6645" actId="123"/>
        <pc:sldMkLst>
          <pc:docMk/>
          <pc:sldMk cId="2736204775" sldId="381"/>
        </pc:sldMkLst>
        <pc:spChg chg="mod">
          <ac:chgData name="Alexander Pashuk" userId="7f413f452a2dee94" providerId="LiveId" clId="{2B88E729-0FDC-4EEA-8137-C3CD01FB3628}" dt="2020-09-08T04:43:19.415" v="6609" actId="122"/>
          <ac:spMkLst>
            <pc:docMk/>
            <pc:sldMk cId="2736204775" sldId="381"/>
            <ac:spMk id="2" creationId="{21BCE2B9-D6F2-494D-AE46-0308244D0ECC}"/>
          </ac:spMkLst>
        </pc:spChg>
        <pc:spChg chg="mod">
          <ac:chgData name="Alexander Pashuk" userId="7f413f452a2dee94" providerId="LiveId" clId="{2B88E729-0FDC-4EEA-8137-C3CD01FB3628}" dt="2020-09-08T04:43:56.438" v="6645" actId="123"/>
          <ac:spMkLst>
            <pc:docMk/>
            <pc:sldMk cId="2736204775" sldId="381"/>
            <ac:spMk id="3" creationId="{D11ED5A7-D23A-4443-9679-97EAA7F76E69}"/>
          </ac:spMkLst>
        </pc:spChg>
      </pc:sldChg>
    </pc:docChg>
  </pc:docChgLst>
  <pc:docChgLst>
    <pc:chgData name="Alexander Pashuk" userId="7f413f452a2dee94" providerId="LiveId" clId="{DB70CE9B-072C-44C5-B478-E45939CBB0CC}"/>
    <pc:docChg chg="undo redo custSel addSld delSld modSld sldOrd">
      <pc:chgData name="Alexander Pashuk" userId="7f413f452a2dee94" providerId="LiveId" clId="{DB70CE9B-072C-44C5-B478-E45939CBB0CC}" dt="2020-09-28T19:31:51.111" v="4631" actId="20577"/>
      <pc:docMkLst>
        <pc:docMk/>
      </pc:docMkLst>
      <pc:sldChg chg="modSp mod">
        <pc:chgData name="Alexander Pashuk" userId="7f413f452a2dee94" providerId="LiveId" clId="{DB70CE9B-072C-44C5-B478-E45939CBB0CC}" dt="2020-09-28T19:25:51.904" v="4556" actId="20577"/>
        <pc:sldMkLst>
          <pc:docMk/>
          <pc:sldMk cId="3545672355" sldId="260"/>
        </pc:sldMkLst>
        <pc:spChg chg="mod">
          <ac:chgData name="Alexander Pashuk" userId="7f413f452a2dee94" providerId="LiveId" clId="{DB70CE9B-072C-44C5-B478-E45939CBB0CC}" dt="2020-09-28T19:25:51.904" v="4556" actId="20577"/>
          <ac:spMkLst>
            <pc:docMk/>
            <pc:sldMk cId="3545672355" sldId="260"/>
            <ac:spMk id="3" creationId="{300AFC32-F3A9-49A2-896F-19FB15D0E079}"/>
          </ac:spMkLst>
        </pc:spChg>
      </pc:sldChg>
      <pc:sldChg chg="addSp delSp modSp new mod">
        <pc:chgData name="Alexander Pashuk" userId="7f413f452a2dee94" providerId="LiveId" clId="{DB70CE9B-072C-44C5-B478-E45939CBB0CC}" dt="2020-09-28T15:58:07.965" v="75" actId="962"/>
        <pc:sldMkLst>
          <pc:docMk/>
          <pc:sldMk cId="335382513" sldId="261"/>
        </pc:sldMkLst>
        <pc:spChg chg="mod">
          <ac:chgData name="Alexander Pashuk" userId="7f413f452a2dee94" providerId="LiveId" clId="{DB70CE9B-072C-44C5-B478-E45939CBB0CC}" dt="2020-09-28T15:58:07.965" v="75" actId="962"/>
          <ac:spMkLst>
            <pc:docMk/>
            <pc:sldMk cId="335382513" sldId="261"/>
            <ac:spMk id="2" creationId="{4158F11C-7B73-4828-BFFC-E0787676F611}"/>
          </ac:spMkLst>
        </pc:spChg>
        <pc:spChg chg="del">
          <ac:chgData name="Alexander Pashuk" userId="7f413f452a2dee94" providerId="LiveId" clId="{DB70CE9B-072C-44C5-B478-E45939CBB0CC}" dt="2020-09-28T15:57:58.521" v="70"/>
          <ac:spMkLst>
            <pc:docMk/>
            <pc:sldMk cId="335382513" sldId="261"/>
            <ac:spMk id="3" creationId="{1C6F16C7-787E-4C7B-AD4E-EE178D67E97F}"/>
          </ac:spMkLst>
        </pc:spChg>
        <pc:picChg chg="add mod">
          <ac:chgData name="Alexander Pashuk" userId="7f413f452a2dee94" providerId="LiveId" clId="{DB70CE9B-072C-44C5-B478-E45939CBB0CC}" dt="2020-09-28T15:58:07.964" v="74" actId="27614"/>
          <ac:picMkLst>
            <pc:docMk/>
            <pc:sldMk cId="335382513" sldId="261"/>
            <ac:picMk id="5" creationId="{8C16F1A8-D0AE-4A34-97AD-DD5B6A2DD558}"/>
          </ac:picMkLst>
        </pc:picChg>
      </pc:sldChg>
      <pc:sldChg chg="modSp new mod ord">
        <pc:chgData name="Alexander Pashuk" userId="7f413f452a2dee94" providerId="LiveId" clId="{DB70CE9B-072C-44C5-B478-E45939CBB0CC}" dt="2020-09-28T16:45:04.563" v="2167"/>
        <pc:sldMkLst>
          <pc:docMk/>
          <pc:sldMk cId="530661674" sldId="262"/>
        </pc:sldMkLst>
        <pc:spChg chg="mod">
          <ac:chgData name="Alexander Pashuk" userId="7f413f452a2dee94" providerId="LiveId" clId="{DB70CE9B-072C-44C5-B478-E45939CBB0CC}" dt="2020-09-28T15:59:12.077" v="96" actId="122"/>
          <ac:spMkLst>
            <pc:docMk/>
            <pc:sldMk cId="530661674" sldId="262"/>
            <ac:spMk id="2" creationId="{0F829E58-EDF7-4AF6-99F8-A9342075F35E}"/>
          </ac:spMkLst>
        </pc:spChg>
        <pc:spChg chg="mod">
          <ac:chgData name="Alexander Pashuk" userId="7f413f452a2dee94" providerId="LiveId" clId="{DB70CE9B-072C-44C5-B478-E45939CBB0CC}" dt="2020-09-28T16:00:35.791" v="463" actId="27636"/>
          <ac:spMkLst>
            <pc:docMk/>
            <pc:sldMk cId="530661674" sldId="262"/>
            <ac:spMk id="3" creationId="{55A7D545-E70E-41D4-B6D9-9B4FDAFD0F44}"/>
          </ac:spMkLst>
        </pc:spChg>
      </pc:sldChg>
      <pc:sldChg chg="addSp delSp modSp new mod ord modClrScheme chgLayout">
        <pc:chgData name="Alexander Pashuk" userId="7f413f452a2dee94" providerId="LiveId" clId="{DB70CE9B-072C-44C5-B478-E45939CBB0CC}" dt="2020-09-28T16:19:39.488" v="1056" actId="255"/>
        <pc:sldMkLst>
          <pc:docMk/>
          <pc:sldMk cId="1005177492" sldId="263"/>
        </pc:sldMkLst>
        <pc:spChg chg="mod ord">
          <ac:chgData name="Alexander Pashuk" userId="7f413f452a2dee94" providerId="LiveId" clId="{DB70CE9B-072C-44C5-B478-E45939CBB0CC}" dt="2020-09-28T16:01:16.833" v="473" actId="700"/>
          <ac:spMkLst>
            <pc:docMk/>
            <pc:sldMk cId="1005177492" sldId="263"/>
            <ac:spMk id="2" creationId="{3D107FD7-B18C-43FA-AC1D-FE91DF45D760}"/>
          </ac:spMkLst>
        </pc:spChg>
        <pc:spChg chg="del mod ord">
          <ac:chgData name="Alexander Pashuk" userId="7f413f452a2dee94" providerId="LiveId" clId="{DB70CE9B-072C-44C5-B478-E45939CBB0CC}" dt="2020-09-28T16:01:16.833" v="473" actId="700"/>
          <ac:spMkLst>
            <pc:docMk/>
            <pc:sldMk cId="1005177492" sldId="263"/>
            <ac:spMk id="3" creationId="{B41E8803-8CA1-4F47-B260-908789CABE89}"/>
          </ac:spMkLst>
        </pc:spChg>
        <pc:spChg chg="add mod ord">
          <ac:chgData name="Alexander Pashuk" userId="7f413f452a2dee94" providerId="LiveId" clId="{DB70CE9B-072C-44C5-B478-E45939CBB0CC}" dt="2020-09-28T16:19:39.488" v="1056" actId="255"/>
          <ac:spMkLst>
            <pc:docMk/>
            <pc:sldMk cId="1005177492" sldId="263"/>
            <ac:spMk id="4" creationId="{49A84991-4671-44B0-A59D-4E5FB05C751D}"/>
          </ac:spMkLst>
        </pc:spChg>
        <pc:spChg chg="add del mod ord">
          <ac:chgData name="Alexander Pashuk" userId="7f413f452a2dee94" providerId="LiveId" clId="{DB70CE9B-072C-44C5-B478-E45939CBB0CC}" dt="2020-09-28T16:01:18.260" v="475"/>
          <ac:spMkLst>
            <pc:docMk/>
            <pc:sldMk cId="1005177492" sldId="263"/>
            <ac:spMk id="5" creationId="{B0AD711D-C396-4854-A517-28C7C56A4D77}"/>
          </ac:spMkLst>
        </pc:spChg>
        <pc:picChg chg="add mod">
          <ac:chgData name="Alexander Pashuk" userId="7f413f452a2dee94" providerId="LiveId" clId="{DB70CE9B-072C-44C5-B478-E45939CBB0CC}" dt="2020-09-28T16:16:55.454" v="1003" actId="1076"/>
          <ac:picMkLst>
            <pc:docMk/>
            <pc:sldMk cId="1005177492" sldId="263"/>
            <ac:picMk id="6" creationId="{1C0553C1-1248-4773-9A3A-782DCC7C8EC1}"/>
          </ac:picMkLst>
        </pc:picChg>
      </pc:sldChg>
      <pc:sldChg chg="modSp new mod">
        <pc:chgData name="Alexander Pashuk" userId="7f413f452a2dee94" providerId="LiveId" clId="{DB70CE9B-072C-44C5-B478-E45939CBB0CC}" dt="2020-09-28T16:04:10.323" v="917" actId="27636"/>
        <pc:sldMkLst>
          <pc:docMk/>
          <pc:sldMk cId="4113577655" sldId="264"/>
        </pc:sldMkLst>
        <pc:spChg chg="mod">
          <ac:chgData name="Alexander Pashuk" userId="7f413f452a2dee94" providerId="LiveId" clId="{DB70CE9B-072C-44C5-B478-E45939CBB0CC}" dt="2020-09-28T16:02:02.930" v="593" actId="122"/>
          <ac:spMkLst>
            <pc:docMk/>
            <pc:sldMk cId="4113577655" sldId="264"/>
            <ac:spMk id="2" creationId="{82B96B01-72D3-4986-884C-0812F846D61B}"/>
          </ac:spMkLst>
        </pc:spChg>
        <pc:spChg chg="mod">
          <ac:chgData name="Alexander Pashuk" userId="7f413f452a2dee94" providerId="LiveId" clId="{DB70CE9B-072C-44C5-B478-E45939CBB0CC}" dt="2020-09-28T16:04:10.323" v="917" actId="27636"/>
          <ac:spMkLst>
            <pc:docMk/>
            <pc:sldMk cId="4113577655" sldId="264"/>
            <ac:spMk id="3" creationId="{BD263E1D-9B48-4DC4-B6C1-A3AE00875552}"/>
          </ac:spMkLst>
        </pc:spChg>
      </pc:sldChg>
      <pc:sldChg chg="addSp delSp modSp new mod">
        <pc:chgData name="Alexander Pashuk" userId="7f413f452a2dee94" providerId="LiveId" clId="{DB70CE9B-072C-44C5-B478-E45939CBB0CC}" dt="2020-09-28T16:13:51.145" v="930" actId="122"/>
        <pc:sldMkLst>
          <pc:docMk/>
          <pc:sldMk cId="3538378785" sldId="265"/>
        </pc:sldMkLst>
        <pc:spChg chg="mod">
          <ac:chgData name="Alexander Pashuk" userId="7f413f452a2dee94" providerId="LiveId" clId="{DB70CE9B-072C-44C5-B478-E45939CBB0CC}" dt="2020-09-28T16:13:51.145" v="930" actId="122"/>
          <ac:spMkLst>
            <pc:docMk/>
            <pc:sldMk cId="3538378785" sldId="265"/>
            <ac:spMk id="2" creationId="{235F3B44-ABE3-4D9D-A7EB-1B9ABB8A29EE}"/>
          </ac:spMkLst>
        </pc:spChg>
        <pc:spChg chg="del mod">
          <ac:chgData name="Alexander Pashuk" userId="7f413f452a2dee94" providerId="LiveId" clId="{DB70CE9B-072C-44C5-B478-E45939CBB0CC}" dt="2020-09-28T16:13:47.715" v="921"/>
          <ac:spMkLst>
            <pc:docMk/>
            <pc:sldMk cId="3538378785" sldId="265"/>
            <ac:spMk id="3" creationId="{EB385A06-739D-468F-82A6-B643E77C4485}"/>
          </ac:spMkLst>
        </pc:spChg>
        <pc:picChg chg="add mod">
          <ac:chgData name="Alexander Pashuk" userId="7f413f452a2dee94" providerId="LiveId" clId="{DB70CE9B-072C-44C5-B478-E45939CBB0CC}" dt="2020-09-28T16:13:47.715" v="921"/>
          <ac:picMkLst>
            <pc:docMk/>
            <pc:sldMk cId="3538378785" sldId="265"/>
            <ac:picMk id="1026" creationId="{17DBEAFE-5A4F-4BD2-BBB8-ED919344B7A8}"/>
          </ac:picMkLst>
        </pc:picChg>
      </pc:sldChg>
      <pc:sldChg chg="modSp new mod ord">
        <pc:chgData name="Alexander Pashuk" userId="7f413f452a2dee94" providerId="LiveId" clId="{DB70CE9B-072C-44C5-B478-E45939CBB0CC}" dt="2020-09-28T16:30:28.144" v="1607"/>
        <pc:sldMkLst>
          <pc:docMk/>
          <pc:sldMk cId="1667815328" sldId="266"/>
        </pc:sldMkLst>
        <pc:spChg chg="mod">
          <ac:chgData name="Alexander Pashuk" userId="7f413f452a2dee94" providerId="LiveId" clId="{DB70CE9B-072C-44C5-B478-E45939CBB0CC}" dt="2020-09-28T16:20:44.428" v="1107" actId="20577"/>
          <ac:spMkLst>
            <pc:docMk/>
            <pc:sldMk cId="1667815328" sldId="266"/>
            <ac:spMk id="2" creationId="{3E618713-E533-4DF5-807D-8323BB6BA680}"/>
          </ac:spMkLst>
        </pc:spChg>
        <pc:spChg chg="mod">
          <ac:chgData name="Alexander Pashuk" userId="7f413f452a2dee94" providerId="LiveId" clId="{DB70CE9B-072C-44C5-B478-E45939CBB0CC}" dt="2020-09-28T16:23:29.924" v="1579" actId="123"/>
          <ac:spMkLst>
            <pc:docMk/>
            <pc:sldMk cId="1667815328" sldId="266"/>
            <ac:spMk id="3" creationId="{54760B7C-1BD4-4551-B1E9-49C646EF7732}"/>
          </ac:spMkLst>
        </pc:spChg>
      </pc:sldChg>
      <pc:sldChg chg="modSp new mod">
        <pc:chgData name="Alexander Pashuk" userId="7f413f452a2dee94" providerId="LiveId" clId="{DB70CE9B-072C-44C5-B478-E45939CBB0CC}" dt="2020-09-28T16:33:07.180" v="1986" actId="113"/>
        <pc:sldMkLst>
          <pc:docMk/>
          <pc:sldMk cId="1835990087" sldId="267"/>
        </pc:sldMkLst>
        <pc:spChg chg="mod">
          <ac:chgData name="Alexander Pashuk" userId="7f413f452a2dee94" providerId="LiveId" clId="{DB70CE9B-072C-44C5-B478-E45939CBB0CC}" dt="2020-09-28T16:31:18.727" v="1651" actId="122"/>
          <ac:spMkLst>
            <pc:docMk/>
            <pc:sldMk cId="1835990087" sldId="267"/>
            <ac:spMk id="2" creationId="{B059E546-B83F-43D7-8468-897F7A055BB8}"/>
          </ac:spMkLst>
        </pc:spChg>
        <pc:spChg chg="mod">
          <ac:chgData name="Alexander Pashuk" userId="7f413f452a2dee94" providerId="LiveId" clId="{DB70CE9B-072C-44C5-B478-E45939CBB0CC}" dt="2020-09-28T16:33:07.180" v="1986" actId="113"/>
          <ac:spMkLst>
            <pc:docMk/>
            <pc:sldMk cId="1835990087" sldId="267"/>
            <ac:spMk id="3" creationId="{F9907EE6-4AB9-473D-953C-ED77F4BBD70B}"/>
          </ac:spMkLst>
        </pc:spChg>
      </pc:sldChg>
      <pc:sldChg chg="modSp new mod">
        <pc:chgData name="Alexander Pashuk" userId="7f413f452a2dee94" providerId="LiveId" clId="{DB70CE9B-072C-44C5-B478-E45939CBB0CC}" dt="2020-09-28T16:38:51.456" v="2085"/>
        <pc:sldMkLst>
          <pc:docMk/>
          <pc:sldMk cId="1159721460" sldId="268"/>
        </pc:sldMkLst>
        <pc:spChg chg="mod">
          <ac:chgData name="Alexander Pashuk" userId="7f413f452a2dee94" providerId="LiveId" clId="{DB70CE9B-072C-44C5-B478-E45939CBB0CC}" dt="2020-09-28T16:33:17.036" v="1993" actId="122"/>
          <ac:spMkLst>
            <pc:docMk/>
            <pc:sldMk cId="1159721460" sldId="268"/>
            <ac:spMk id="2" creationId="{4D6D7CE1-BC06-4E7E-A449-1DB2B4FA7BB9}"/>
          </ac:spMkLst>
        </pc:spChg>
        <pc:spChg chg="mod">
          <ac:chgData name="Alexander Pashuk" userId="7f413f452a2dee94" providerId="LiveId" clId="{DB70CE9B-072C-44C5-B478-E45939CBB0CC}" dt="2020-09-28T16:38:51.456" v="2085"/>
          <ac:spMkLst>
            <pc:docMk/>
            <pc:sldMk cId="1159721460" sldId="268"/>
            <ac:spMk id="3" creationId="{EB2F97A7-F58D-4A73-BA92-B5CBBCDEF2B8}"/>
          </ac:spMkLst>
        </pc:spChg>
      </pc:sldChg>
      <pc:sldChg chg="addSp delSp modSp add mod">
        <pc:chgData name="Alexander Pashuk" userId="7f413f452a2dee94" providerId="LiveId" clId="{DB70CE9B-072C-44C5-B478-E45939CBB0CC}" dt="2020-09-28T16:30:16.382" v="1605" actId="403"/>
        <pc:sldMkLst>
          <pc:docMk/>
          <pc:sldMk cId="743562065" sldId="269"/>
        </pc:sldMkLst>
        <pc:spChg chg="add del mod">
          <ac:chgData name="Alexander Pashuk" userId="7f413f452a2dee94" providerId="LiveId" clId="{DB70CE9B-072C-44C5-B478-E45939CBB0CC}" dt="2020-09-28T16:28:42.853" v="1583"/>
          <ac:spMkLst>
            <pc:docMk/>
            <pc:sldMk cId="743562065" sldId="269"/>
            <ac:spMk id="3" creationId="{BD8E7C1E-A705-4CC7-87E2-0838FB299F93}"/>
          </ac:spMkLst>
        </pc:spChg>
        <pc:spChg chg="mod">
          <ac:chgData name="Alexander Pashuk" userId="7f413f452a2dee94" providerId="LiveId" clId="{DB70CE9B-072C-44C5-B478-E45939CBB0CC}" dt="2020-09-28T16:30:16.382" v="1605" actId="403"/>
          <ac:spMkLst>
            <pc:docMk/>
            <pc:sldMk cId="743562065" sldId="269"/>
            <ac:spMk id="4" creationId="{49A84991-4671-44B0-A59D-4E5FB05C751D}"/>
          </ac:spMkLst>
        </pc:spChg>
        <pc:spChg chg="add del mod">
          <ac:chgData name="Alexander Pashuk" userId="7f413f452a2dee94" providerId="LiveId" clId="{DB70CE9B-072C-44C5-B478-E45939CBB0CC}" dt="2020-09-28T16:30:02.342" v="1599"/>
          <ac:spMkLst>
            <pc:docMk/>
            <pc:sldMk cId="743562065" sldId="269"/>
            <ac:spMk id="5" creationId="{8B822320-710B-43F5-A83F-89AF8D5391C8}"/>
          </ac:spMkLst>
        </pc:spChg>
        <pc:picChg chg="del">
          <ac:chgData name="Alexander Pashuk" userId="7f413f452a2dee94" providerId="LiveId" clId="{DB70CE9B-072C-44C5-B478-E45939CBB0CC}" dt="2020-09-28T16:28:40.710" v="1581" actId="478"/>
          <ac:picMkLst>
            <pc:docMk/>
            <pc:sldMk cId="743562065" sldId="269"/>
            <ac:picMk id="6" creationId="{1C0553C1-1248-4773-9A3A-782DCC7C8EC1}"/>
          </ac:picMkLst>
        </pc:picChg>
        <pc:picChg chg="add del mod">
          <ac:chgData name="Alexander Pashuk" userId="7f413f452a2dee94" providerId="LiveId" clId="{DB70CE9B-072C-44C5-B478-E45939CBB0CC}" dt="2020-09-28T16:30:00.567" v="1597" actId="478"/>
          <ac:picMkLst>
            <pc:docMk/>
            <pc:sldMk cId="743562065" sldId="269"/>
            <ac:picMk id="2050" creationId="{8562116E-EC33-47E6-8B8B-FCCF09523745}"/>
          </ac:picMkLst>
        </pc:picChg>
        <pc:picChg chg="add mod">
          <ac:chgData name="Alexander Pashuk" userId="7f413f452a2dee94" providerId="LiveId" clId="{DB70CE9B-072C-44C5-B478-E45939CBB0CC}" dt="2020-09-28T16:30:08.339" v="1601" actId="1076"/>
          <ac:picMkLst>
            <pc:docMk/>
            <pc:sldMk cId="743562065" sldId="269"/>
            <ac:picMk id="2052" creationId="{E45F8336-019B-4EB4-9A24-CCD2DCFA1A2B}"/>
          </ac:picMkLst>
        </pc:picChg>
      </pc:sldChg>
      <pc:sldChg chg="modSp new mod">
        <pc:chgData name="Alexander Pashuk" userId="7f413f452a2dee94" providerId="LiveId" clId="{DB70CE9B-072C-44C5-B478-E45939CBB0CC}" dt="2020-09-28T16:48:40.096" v="2257" actId="6549"/>
        <pc:sldMkLst>
          <pc:docMk/>
          <pc:sldMk cId="2413679357" sldId="270"/>
        </pc:sldMkLst>
        <pc:spChg chg="mod">
          <ac:chgData name="Alexander Pashuk" userId="7f413f452a2dee94" providerId="LiveId" clId="{DB70CE9B-072C-44C5-B478-E45939CBB0CC}" dt="2020-09-28T16:48:40.096" v="2257" actId="6549"/>
          <ac:spMkLst>
            <pc:docMk/>
            <pc:sldMk cId="2413679357" sldId="270"/>
            <ac:spMk id="2" creationId="{B927D9E9-E149-4214-9BBE-2C6B02F6B8D5}"/>
          </ac:spMkLst>
        </pc:spChg>
        <pc:spChg chg="mod">
          <ac:chgData name="Alexander Pashuk" userId="7f413f452a2dee94" providerId="LiveId" clId="{DB70CE9B-072C-44C5-B478-E45939CBB0CC}" dt="2020-09-28T16:45:23.759" v="2176" actId="6549"/>
          <ac:spMkLst>
            <pc:docMk/>
            <pc:sldMk cId="2413679357" sldId="270"/>
            <ac:spMk id="3" creationId="{22D8F5F9-602E-4A3D-9B37-202DC1D4971F}"/>
          </ac:spMkLst>
        </pc:spChg>
      </pc:sldChg>
      <pc:sldChg chg="modSp new mod">
        <pc:chgData name="Alexander Pashuk" userId="7f413f452a2dee94" providerId="LiveId" clId="{DB70CE9B-072C-44C5-B478-E45939CBB0CC}" dt="2020-09-28T17:01:23.159" v="2319" actId="14100"/>
        <pc:sldMkLst>
          <pc:docMk/>
          <pc:sldMk cId="3173969049" sldId="271"/>
        </pc:sldMkLst>
        <pc:spChg chg="mod">
          <ac:chgData name="Alexander Pashuk" userId="7f413f452a2dee94" providerId="LiveId" clId="{DB70CE9B-072C-44C5-B478-E45939CBB0CC}" dt="2020-09-28T17:00:19.710" v="2278" actId="5793"/>
          <ac:spMkLst>
            <pc:docMk/>
            <pc:sldMk cId="3173969049" sldId="271"/>
            <ac:spMk id="2" creationId="{16AD3CBC-D92F-494A-BE94-1E455CAB1834}"/>
          </ac:spMkLst>
        </pc:spChg>
        <pc:spChg chg="mod">
          <ac:chgData name="Alexander Pashuk" userId="7f413f452a2dee94" providerId="LiveId" clId="{DB70CE9B-072C-44C5-B478-E45939CBB0CC}" dt="2020-09-28T17:01:23.159" v="2319" actId="14100"/>
          <ac:spMkLst>
            <pc:docMk/>
            <pc:sldMk cId="3173969049" sldId="271"/>
            <ac:spMk id="3" creationId="{4996CB4C-A5F1-43C0-94E4-9FC511037C4C}"/>
          </ac:spMkLst>
        </pc:spChg>
      </pc:sldChg>
      <pc:sldChg chg="addSp modSp new mod">
        <pc:chgData name="Alexander Pashuk" userId="7f413f452a2dee94" providerId="LiveId" clId="{DB70CE9B-072C-44C5-B478-E45939CBB0CC}" dt="2020-09-28T17:06:11.771" v="2449" actId="1076"/>
        <pc:sldMkLst>
          <pc:docMk/>
          <pc:sldMk cId="3392067746" sldId="272"/>
        </pc:sldMkLst>
        <pc:spChg chg="mod">
          <ac:chgData name="Alexander Pashuk" userId="7f413f452a2dee94" providerId="LiveId" clId="{DB70CE9B-072C-44C5-B478-E45939CBB0CC}" dt="2020-09-28T17:01:43.090" v="2330" actId="20577"/>
          <ac:spMkLst>
            <pc:docMk/>
            <pc:sldMk cId="3392067746" sldId="272"/>
            <ac:spMk id="2" creationId="{17CCE68D-1FA3-44C6-96E4-1046F86C2BFE}"/>
          </ac:spMkLst>
        </pc:spChg>
        <pc:spChg chg="mod">
          <ac:chgData name="Alexander Pashuk" userId="7f413f452a2dee94" providerId="LiveId" clId="{DB70CE9B-072C-44C5-B478-E45939CBB0CC}" dt="2020-09-28T17:05:53.529" v="2446" actId="1076"/>
          <ac:spMkLst>
            <pc:docMk/>
            <pc:sldMk cId="3392067746" sldId="272"/>
            <ac:spMk id="3" creationId="{0C73A06B-B2D8-41A6-801B-478A43557847}"/>
          </ac:spMkLst>
        </pc:spChg>
        <pc:picChg chg="add mod">
          <ac:chgData name="Alexander Pashuk" userId="7f413f452a2dee94" providerId="LiveId" clId="{DB70CE9B-072C-44C5-B478-E45939CBB0CC}" dt="2020-09-28T17:06:11.771" v="2449" actId="1076"/>
          <ac:picMkLst>
            <pc:docMk/>
            <pc:sldMk cId="3392067746" sldId="272"/>
            <ac:picMk id="3074" creationId="{FAEEE596-5D32-425E-B62F-9B5B8056F52A}"/>
          </ac:picMkLst>
        </pc:picChg>
      </pc:sldChg>
      <pc:sldChg chg="modSp new mod">
        <pc:chgData name="Alexander Pashuk" userId="7f413f452a2dee94" providerId="LiveId" clId="{DB70CE9B-072C-44C5-B478-E45939CBB0CC}" dt="2020-09-28T17:08:11.954" v="2494" actId="255"/>
        <pc:sldMkLst>
          <pc:docMk/>
          <pc:sldMk cId="3516382525" sldId="273"/>
        </pc:sldMkLst>
        <pc:spChg chg="mod">
          <ac:chgData name="Alexander Pashuk" userId="7f413f452a2dee94" providerId="LiveId" clId="{DB70CE9B-072C-44C5-B478-E45939CBB0CC}" dt="2020-09-28T17:07:42.894" v="2457" actId="122"/>
          <ac:spMkLst>
            <pc:docMk/>
            <pc:sldMk cId="3516382525" sldId="273"/>
            <ac:spMk id="2" creationId="{7BA98683-44FC-48C0-9329-B937F4A2937A}"/>
          </ac:spMkLst>
        </pc:spChg>
        <pc:spChg chg="mod">
          <ac:chgData name="Alexander Pashuk" userId="7f413f452a2dee94" providerId="LiveId" clId="{DB70CE9B-072C-44C5-B478-E45939CBB0CC}" dt="2020-09-28T17:08:11.954" v="2494" actId="255"/>
          <ac:spMkLst>
            <pc:docMk/>
            <pc:sldMk cId="3516382525" sldId="273"/>
            <ac:spMk id="3" creationId="{2FB38A7C-45A8-4981-9672-42D9CEAA0238}"/>
          </ac:spMkLst>
        </pc:spChg>
      </pc:sldChg>
      <pc:sldChg chg="modSp new mod">
        <pc:chgData name="Alexander Pashuk" userId="7f413f452a2dee94" providerId="LiveId" clId="{DB70CE9B-072C-44C5-B478-E45939CBB0CC}" dt="2020-09-28T17:19:05.751" v="2582" actId="20577"/>
        <pc:sldMkLst>
          <pc:docMk/>
          <pc:sldMk cId="2838790978" sldId="274"/>
        </pc:sldMkLst>
        <pc:spChg chg="mod">
          <ac:chgData name="Alexander Pashuk" userId="7f413f452a2dee94" providerId="LiveId" clId="{DB70CE9B-072C-44C5-B478-E45939CBB0CC}" dt="2020-09-28T17:19:05.751" v="2582" actId="20577"/>
          <ac:spMkLst>
            <pc:docMk/>
            <pc:sldMk cId="2838790978" sldId="274"/>
            <ac:spMk id="2" creationId="{AFF63169-45F0-4B22-A9EC-76278343E04C}"/>
          </ac:spMkLst>
        </pc:spChg>
        <pc:spChg chg="mod">
          <ac:chgData name="Alexander Pashuk" userId="7f413f452a2dee94" providerId="LiveId" clId="{DB70CE9B-072C-44C5-B478-E45939CBB0CC}" dt="2020-09-28T17:18:54.452" v="2561" actId="255"/>
          <ac:spMkLst>
            <pc:docMk/>
            <pc:sldMk cId="2838790978" sldId="274"/>
            <ac:spMk id="3" creationId="{260374F1-0BEC-4E4C-8B27-2DEA9003691E}"/>
          </ac:spMkLst>
        </pc:spChg>
      </pc:sldChg>
      <pc:sldChg chg="addSp delSp modSp new mod">
        <pc:chgData name="Alexander Pashuk" userId="7f413f452a2dee94" providerId="LiveId" clId="{DB70CE9B-072C-44C5-B478-E45939CBB0CC}" dt="2020-09-28T17:27:36.947" v="2701" actId="1076"/>
        <pc:sldMkLst>
          <pc:docMk/>
          <pc:sldMk cId="1418372646" sldId="275"/>
        </pc:sldMkLst>
        <pc:spChg chg="mod">
          <ac:chgData name="Alexander Pashuk" userId="7f413f452a2dee94" providerId="LiveId" clId="{DB70CE9B-072C-44C5-B478-E45939CBB0CC}" dt="2020-09-28T17:19:39.138" v="2590" actId="122"/>
          <ac:spMkLst>
            <pc:docMk/>
            <pc:sldMk cId="1418372646" sldId="275"/>
            <ac:spMk id="2" creationId="{CB30776A-5AD8-4FA1-B81C-DB3B6AFB23C3}"/>
          </ac:spMkLst>
        </pc:spChg>
        <pc:spChg chg="mod">
          <ac:chgData name="Alexander Pashuk" userId="7f413f452a2dee94" providerId="LiveId" clId="{DB70CE9B-072C-44C5-B478-E45939CBB0CC}" dt="2020-09-28T17:27:05.594" v="2698" actId="14100"/>
          <ac:spMkLst>
            <pc:docMk/>
            <pc:sldMk cId="1418372646" sldId="275"/>
            <ac:spMk id="3" creationId="{36A34418-F57A-4EB7-AFB9-062F56DDE44B}"/>
          </ac:spMkLst>
        </pc:spChg>
        <pc:picChg chg="add del mod">
          <ac:chgData name="Alexander Pashuk" userId="7f413f452a2dee94" providerId="LiveId" clId="{DB70CE9B-072C-44C5-B478-E45939CBB0CC}" dt="2020-09-28T17:27:27.547" v="2699" actId="478"/>
          <ac:picMkLst>
            <pc:docMk/>
            <pc:sldMk cId="1418372646" sldId="275"/>
            <ac:picMk id="5122" creationId="{F52DB9BC-8749-4DD4-89EA-DE43D6EDDBDF}"/>
          </ac:picMkLst>
        </pc:picChg>
        <pc:picChg chg="add mod">
          <ac:chgData name="Alexander Pashuk" userId="7f413f452a2dee94" providerId="LiveId" clId="{DB70CE9B-072C-44C5-B478-E45939CBB0CC}" dt="2020-09-28T17:27:36.947" v="2701" actId="1076"/>
          <ac:picMkLst>
            <pc:docMk/>
            <pc:sldMk cId="1418372646" sldId="275"/>
            <ac:picMk id="5124" creationId="{2C63608D-C438-4A45-B573-6A0C8A41D8D6}"/>
          </ac:picMkLst>
        </pc:picChg>
      </pc:sldChg>
      <pc:sldChg chg="addSp delSp modSp new mod modClrScheme chgLayout">
        <pc:chgData name="Alexander Pashuk" userId="7f413f452a2dee94" providerId="LiveId" clId="{DB70CE9B-072C-44C5-B478-E45939CBB0CC}" dt="2020-09-28T17:30:32.244" v="2717" actId="1076"/>
        <pc:sldMkLst>
          <pc:docMk/>
          <pc:sldMk cId="2701304594" sldId="276"/>
        </pc:sldMkLst>
        <pc:spChg chg="mod ord">
          <ac:chgData name="Alexander Pashuk" userId="7f413f452a2dee94" providerId="LiveId" clId="{DB70CE9B-072C-44C5-B478-E45939CBB0CC}" dt="2020-09-28T17:30:24.158" v="2714" actId="700"/>
          <ac:spMkLst>
            <pc:docMk/>
            <pc:sldMk cId="2701304594" sldId="276"/>
            <ac:spMk id="2" creationId="{3804B1BE-D21E-4517-BAE7-A749EAA9DB4F}"/>
          </ac:spMkLst>
        </pc:spChg>
        <pc:spChg chg="del mod ord">
          <ac:chgData name="Alexander Pashuk" userId="7f413f452a2dee94" providerId="LiveId" clId="{DB70CE9B-072C-44C5-B478-E45939CBB0CC}" dt="2020-09-28T17:30:05.317" v="2711" actId="700"/>
          <ac:spMkLst>
            <pc:docMk/>
            <pc:sldMk cId="2701304594" sldId="276"/>
            <ac:spMk id="3" creationId="{29E786A5-DD2C-4D6D-8F7A-7EAA1A4F835C}"/>
          </ac:spMkLst>
        </pc:spChg>
        <pc:spChg chg="add del mod ord">
          <ac:chgData name="Alexander Pashuk" userId="7f413f452a2dee94" providerId="LiveId" clId="{DB70CE9B-072C-44C5-B478-E45939CBB0CC}" dt="2020-09-28T17:30:24.158" v="2714" actId="700"/>
          <ac:spMkLst>
            <pc:docMk/>
            <pc:sldMk cId="2701304594" sldId="276"/>
            <ac:spMk id="4" creationId="{41599A27-3983-433F-9F04-0CA7D0839BC2}"/>
          </ac:spMkLst>
        </pc:spChg>
        <pc:spChg chg="add del mod ord">
          <ac:chgData name="Alexander Pashuk" userId="7f413f452a2dee94" providerId="LiveId" clId="{DB70CE9B-072C-44C5-B478-E45939CBB0CC}" dt="2020-09-28T17:30:06.575" v="2713"/>
          <ac:spMkLst>
            <pc:docMk/>
            <pc:sldMk cId="2701304594" sldId="276"/>
            <ac:spMk id="5" creationId="{B70B859F-D29A-4011-B7A5-9ED9B20F22CB}"/>
          </ac:spMkLst>
        </pc:spChg>
        <pc:picChg chg="add mod ord">
          <ac:chgData name="Alexander Pashuk" userId="7f413f452a2dee94" providerId="LiveId" clId="{DB70CE9B-072C-44C5-B478-E45939CBB0CC}" dt="2020-09-28T17:30:32.244" v="2717" actId="1076"/>
          <ac:picMkLst>
            <pc:docMk/>
            <pc:sldMk cId="2701304594" sldId="276"/>
            <ac:picMk id="6146" creationId="{0284FC3C-870E-4161-8C6A-FEAC155B3B69}"/>
          </ac:picMkLst>
        </pc:picChg>
      </pc:sldChg>
      <pc:sldChg chg="addSp delSp modSp new mod modClrScheme chgLayout">
        <pc:chgData name="Alexander Pashuk" userId="7f413f452a2dee94" providerId="LiveId" clId="{DB70CE9B-072C-44C5-B478-E45939CBB0CC}" dt="2020-09-28T17:53:48.322" v="2967" actId="1076"/>
        <pc:sldMkLst>
          <pc:docMk/>
          <pc:sldMk cId="1226713301" sldId="277"/>
        </pc:sldMkLst>
        <pc:spChg chg="mod ord">
          <ac:chgData name="Alexander Pashuk" userId="7f413f452a2dee94" providerId="LiveId" clId="{DB70CE9B-072C-44C5-B478-E45939CBB0CC}" dt="2020-09-28T17:51:13.333" v="2956" actId="700"/>
          <ac:spMkLst>
            <pc:docMk/>
            <pc:sldMk cId="1226713301" sldId="277"/>
            <ac:spMk id="2" creationId="{1EA8FB4B-87B0-4240-9F16-39A12E18A1C7}"/>
          </ac:spMkLst>
        </pc:spChg>
        <pc:spChg chg="mod ord">
          <ac:chgData name="Alexander Pashuk" userId="7f413f452a2dee94" providerId="LiveId" clId="{DB70CE9B-072C-44C5-B478-E45939CBB0CC}" dt="2020-09-28T17:53:45.992" v="2966" actId="14100"/>
          <ac:spMkLst>
            <pc:docMk/>
            <pc:sldMk cId="1226713301" sldId="277"/>
            <ac:spMk id="3" creationId="{9F9DA0C0-6888-4C28-A26D-26567ACE0CA4}"/>
          </ac:spMkLst>
        </pc:spChg>
        <pc:spChg chg="add del mod ord">
          <ac:chgData name="Alexander Pashuk" userId="7f413f452a2dee94" providerId="LiveId" clId="{DB70CE9B-072C-44C5-B478-E45939CBB0CC}" dt="2020-09-28T17:53:32.139" v="2958"/>
          <ac:spMkLst>
            <pc:docMk/>
            <pc:sldMk cId="1226713301" sldId="277"/>
            <ac:spMk id="4" creationId="{1D6DA716-9C8A-4677-8873-5935A68B3E0E}"/>
          </ac:spMkLst>
        </pc:spChg>
        <pc:picChg chg="add mod">
          <ac:chgData name="Alexander Pashuk" userId="7f413f452a2dee94" providerId="LiveId" clId="{DB70CE9B-072C-44C5-B478-E45939CBB0CC}" dt="2020-09-28T17:53:48.322" v="2967" actId="1076"/>
          <ac:picMkLst>
            <pc:docMk/>
            <pc:sldMk cId="1226713301" sldId="277"/>
            <ac:picMk id="7170" creationId="{7FA0F101-11E4-4BBB-8FD3-10933E865734}"/>
          </ac:picMkLst>
        </pc:picChg>
      </pc:sldChg>
      <pc:sldChg chg="modSp new mod">
        <pc:chgData name="Alexander Pashuk" userId="7f413f452a2dee94" providerId="LiveId" clId="{DB70CE9B-072C-44C5-B478-E45939CBB0CC}" dt="2020-09-28T17:58:57.145" v="3060" actId="14100"/>
        <pc:sldMkLst>
          <pc:docMk/>
          <pc:sldMk cId="1085570376" sldId="278"/>
        </pc:sldMkLst>
        <pc:spChg chg="mod">
          <ac:chgData name="Alexander Pashuk" userId="7f413f452a2dee94" providerId="LiveId" clId="{DB70CE9B-072C-44C5-B478-E45939CBB0CC}" dt="2020-09-28T17:53:53.053" v="2974" actId="122"/>
          <ac:spMkLst>
            <pc:docMk/>
            <pc:sldMk cId="1085570376" sldId="278"/>
            <ac:spMk id="2" creationId="{793F05F4-C5BD-4CB6-8D4A-FA361AC7E2F6}"/>
          </ac:spMkLst>
        </pc:spChg>
        <pc:spChg chg="mod">
          <ac:chgData name="Alexander Pashuk" userId="7f413f452a2dee94" providerId="LiveId" clId="{DB70CE9B-072C-44C5-B478-E45939CBB0CC}" dt="2020-09-28T17:58:57.145" v="3060" actId="14100"/>
          <ac:spMkLst>
            <pc:docMk/>
            <pc:sldMk cId="1085570376" sldId="278"/>
            <ac:spMk id="3" creationId="{F815A986-5A5C-465D-90A6-07C543658F20}"/>
          </ac:spMkLst>
        </pc:spChg>
      </pc:sldChg>
      <pc:sldChg chg="addSp modSp new del mod modClrScheme chgLayout">
        <pc:chgData name="Alexander Pashuk" userId="7f413f452a2dee94" providerId="LiveId" clId="{DB70CE9B-072C-44C5-B478-E45939CBB0CC}" dt="2020-09-28T18:01:06.062" v="3361" actId="47"/>
        <pc:sldMkLst>
          <pc:docMk/>
          <pc:sldMk cId="2821256476" sldId="279"/>
        </pc:sldMkLst>
        <pc:spChg chg="mod ord">
          <ac:chgData name="Alexander Pashuk" userId="7f413f452a2dee94" providerId="LiveId" clId="{DB70CE9B-072C-44C5-B478-E45939CBB0CC}" dt="2020-09-28T18:00:48.168" v="3338" actId="700"/>
          <ac:spMkLst>
            <pc:docMk/>
            <pc:sldMk cId="2821256476" sldId="279"/>
            <ac:spMk id="2" creationId="{DF9361F1-ECCE-4647-95BE-309FB3CEC3B3}"/>
          </ac:spMkLst>
        </pc:spChg>
        <pc:spChg chg="mod ord">
          <ac:chgData name="Alexander Pashuk" userId="7f413f452a2dee94" providerId="LiveId" clId="{DB70CE9B-072C-44C5-B478-E45939CBB0CC}" dt="2020-09-28T18:01:02.922" v="3359" actId="27636"/>
          <ac:spMkLst>
            <pc:docMk/>
            <pc:sldMk cId="2821256476" sldId="279"/>
            <ac:spMk id="3" creationId="{42D5F3F0-B972-4DF4-934A-F78F301F3941}"/>
          </ac:spMkLst>
        </pc:spChg>
        <pc:spChg chg="add mod ord">
          <ac:chgData name="Alexander Pashuk" userId="7f413f452a2dee94" providerId="LiveId" clId="{DB70CE9B-072C-44C5-B478-E45939CBB0CC}" dt="2020-09-28T18:01:02.921" v="3358" actId="27636"/>
          <ac:spMkLst>
            <pc:docMk/>
            <pc:sldMk cId="2821256476" sldId="279"/>
            <ac:spMk id="4" creationId="{748A642B-1C9C-44DF-A32D-A81D2F0250C2}"/>
          </ac:spMkLst>
        </pc:spChg>
      </pc:sldChg>
      <pc:sldChg chg="modSp new mod">
        <pc:chgData name="Alexander Pashuk" userId="7f413f452a2dee94" providerId="LiveId" clId="{DB70CE9B-072C-44C5-B478-E45939CBB0CC}" dt="2020-09-28T18:14:19.262" v="3443" actId="14100"/>
        <pc:sldMkLst>
          <pc:docMk/>
          <pc:sldMk cId="2602956989" sldId="280"/>
        </pc:sldMkLst>
        <pc:spChg chg="mod">
          <ac:chgData name="Alexander Pashuk" userId="7f413f452a2dee94" providerId="LiveId" clId="{DB70CE9B-072C-44C5-B478-E45939CBB0CC}" dt="2020-09-28T18:13:04.972" v="3422" actId="14100"/>
          <ac:spMkLst>
            <pc:docMk/>
            <pc:sldMk cId="2602956989" sldId="280"/>
            <ac:spMk id="2" creationId="{7ABDA813-A41A-4B27-BFAC-40709351D2FD}"/>
          </ac:spMkLst>
        </pc:spChg>
        <pc:spChg chg="mod">
          <ac:chgData name="Alexander Pashuk" userId="7f413f452a2dee94" providerId="LiveId" clId="{DB70CE9B-072C-44C5-B478-E45939CBB0CC}" dt="2020-09-28T18:14:19.262" v="3443" actId="14100"/>
          <ac:spMkLst>
            <pc:docMk/>
            <pc:sldMk cId="2602956989" sldId="280"/>
            <ac:spMk id="3" creationId="{8B1F3837-57EB-4F8C-AED3-EDDD600771FF}"/>
          </ac:spMkLst>
        </pc:spChg>
      </pc:sldChg>
      <pc:sldChg chg="modSp new mod ord">
        <pc:chgData name="Alexander Pashuk" userId="7f413f452a2dee94" providerId="LiveId" clId="{DB70CE9B-072C-44C5-B478-E45939CBB0CC}" dt="2020-09-28T18:23:27.478" v="4033" actId="255"/>
        <pc:sldMkLst>
          <pc:docMk/>
          <pc:sldMk cId="501608045" sldId="281"/>
        </pc:sldMkLst>
        <pc:spChg chg="mod">
          <ac:chgData name="Alexander Pashuk" userId="7f413f452a2dee94" providerId="LiveId" clId="{DB70CE9B-072C-44C5-B478-E45939CBB0CC}" dt="2020-09-28T18:19:45.963" v="3910" actId="20577"/>
          <ac:spMkLst>
            <pc:docMk/>
            <pc:sldMk cId="501608045" sldId="281"/>
            <ac:spMk id="2" creationId="{538B65B8-4FC0-49BF-922E-B066F723F8F3}"/>
          </ac:spMkLst>
        </pc:spChg>
        <pc:spChg chg="mod">
          <ac:chgData name="Alexander Pashuk" userId="7f413f452a2dee94" providerId="LiveId" clId="{DB70CE9B-072C-44C5-B478-E45939CBB0CC}" dt="2020-09-28T18:23:27.478" v="4033" actId="255"/>
          <ac:spMkLst>
            <pc:docMk/>
            <pc:sldMk cId="501608045" sldId="281"/>
            <ac:spMk id="3" creationId="{EC3F0A98-5F40-4032-B6E0-45EC731B496D}"/>
          </ac:spMkLst>
        </pc:spChg>
      </pc:sldChg>
      <pc:sldChg chg="modSp new add del mod">
        <pc:chgData name="Alexander Pashuk" userId="7f413f452a2dee94" providerId="LiveId" clId="{DB70CE9B-072C-44C5-B478-E45939CBB0CC}" dt="2020-09-28T18:26:15.179" v="4402" actId="120"/>
        <pc:sldMkLst>
          <pc:docMk/>
          <pc:sldMk cId="1580221579" sldId="282"/>
        </pc:sldMkLst>
        <pc:spChg chg="mod">
          <ac:chgData name="Alexander Pashuk" userId="7f413f452a2dee94" providerId="LiveId" clId="{DB70CE9B-072C-44C5-B478-E45939CBB0CC}" dt="2020-09-28T18:23:47.676" v="4074" actId="122"/>
          <ac:spMkLst>
            <pc:docMk/>
            <pc:sldMk cId="1580221579" sldId="282"/>
            <ac:spMk id="2" creationId="{59FBA57B-DDD0-4280-8459-B62A76420532}"/>
          </ac:spMkLst>
        </pc:spChg>
        <pc:spChg chg="mod">
          <ac:chgData name="Alexander Pashuk" userId="7f413f452a2dee94" providerId="LiveId" clId="{DB70CE9B-072C-44C5-B478-E45939CBB0CC}" dt="2020-09-28T18:26:15.179" v="4402" actId="120"/>
          <ac:spMkLst>
            <pc:docMk/>
            <pc:sldMk cId="1580221579" sldId="282"/>
            <ac:spMk id="3" creationId="{03B169B5-74BC-4A6D-BE91-F3D1E4906BBE}"/>
          </ac:spMkLst>
        </pc:spChg>
      </pc:sldChg>
      <pc:sldChg chg="new del">
        <pc:chgData name="Alexander Pashuk" userId="7f413f452a2dee94" providerId="LiveId" clId="{DB70CE9B-072C-44C5-B478-E45939CBB0CC}" dt="2020-09-28T18:25:56.298" v="4380" actId="47"/>
        <pc:sldMkLst>
          <pc:docMk/>
          <pc:sldMk cId="644693285" sldId="283"/>
        </pc:sldMkLst>
      </pc:sldChg>
      <pc:sldChg chg="new del">
        <pc:chgData name="Alexander Pashuk" userId="7f413f452a2dee94" providerId="LiveId" clId="{DB70CE9B-072C-44C5-B478-E45939CBB0CC}" dt="2020-09-28T18:25:56.648" v="4381" actId="47"/>
        <pc:sldMkLst>
          <pc:docMk/>
          <pc:sldMk cId="562720479" sldId="284"/>
        </pc:sldMkLst>
      </pc:sldChg>
      <pc:sldChg chg="new del">
        <pc:chgData name="Alexander Pashuk" userId="7f413f452a2dee94" providerId="LiveId" clId="{DB70CE9B-072C-44C5-B478-E45939CBB0CC}" dt="2020-09-28T18:25:56.904" v="4382" actId="47"/>
        <pc:sldMkLst>
          <pc:docMk/>
          <pc:sldMk cId="2891956494" sldId="285"/>
        </pc:sldMkLst>
      </pc:sldChg>
      <pc:sldChg chg="new del">
        <pc:chgData name="Alexander Pashuk" userId="7f413f452a2dee94" providerId="LiveId" clId="{DB70CE9B-072C-44C5-B478-E45939CBB0CC}" dt="2020-09-28T18:25:57.162" v="4383" actId="47"/>
        <pc:sldMkLst>
          <pc:docMk/>
          <pc:sldMk cId="3081341111" sldId="286"/>
        </pc:sldMkLst>
      </pc:sldChg>
      <pc:sldChg chg="new del">
        <pc:chgData name="Alexander Pashuk" userId="7f413f452a2dee94" providerId="LiveId" clId="{DB70CE9B-072C-44C5-B478-E45939CBB0CC}" dt="2020-09-28T18:25:57.431" v="4384" actId="47"/>
        <pc:sldMkLst>
          <pc:docMk/>
          <pc:sldMk cId="1754711077" sldId="287"/>
        </pc:sldMkLst>
      </pc:sldChg>
      <pc:sldChg chg="new del">
        <pc:chgData name="Alexander Pashuk" userId="7f413f452a2dee94" providerId="LiveId" clId="{DB70CE9B-072C-44C5-B478-E45939CBB0CC}" dt="2020-09-28T18:25:57.676" v="4385" actId="47"/>
        <pc:sldMkLst>
          <pc:docMk/>
          <pc:sldMk cId="3429874883" sldId="288"/>
        </pc:sldMkLst>
      </pc:sldChg>
      <pc:sldChg chg="new del">
        <pc:chgData name="Alexander Pashuk" userId="7f413f452a2dee94" providerId="LiveId" clId="{DB70CE9B-072C-44C5-B478-E45939CBB0CC}" dt="2020-09-28T18:25:57.899" v="4386" actId="47"/>
        <pc:sldMkLst>
          <pc:docMk/>
          <pc:sldMk cId="3382521122" sldId="289"/>
        </pc:sldMkLst>
      </pc:sldChg>
      <pc:sldChg chg="new del">
        <pc:chgData name="Alexander Pashuk" userId="7f413f452a2dee94" providerId="LiveId" clId="{DB70CE9B-072C-44C5-B478-E45939CBB0CC}" dt="2020-09-28T18:25:58.119" v="4387" actId="47"/>
        <pc:sldMkLst>
          <pc:docMk/>
          <pc:sldMk cId="26226575" sldId="290"/>
        </pc:sldMkLst>
      </pc:sldChg>
      <pc:sldChg chg="new del">
        <pc:chgData name="Alexander Pashuk" userId="7f413f452a2dee94" providerId="LiveId" clId="{DB70CE9B-072C-44C5-B478-E45939CBB0CC}" dt="2020-09-28T18:25:58.353" v="4388" actId="47"/>
        <pc:sldMkLst>
          <pc:docMk/>
          <pc:sldMk cId="997497529" sldId="291"/>
        </pc:sldMkLst>
      </pc:sldChg>
      <pc:sldChg chg="new del">
        <pc:chgData name="Alexander Pashuk" userId="7f413f452a2dee94" providerId="LiveId" clId="{DB70CE9B-072C-44C5-B478-E45939CBB0CC}" dt="2020-09-28T18:25:58.582" v="4389" actId="47"/>
        <pc:sldMkLst>
          <pc:docMk/>
          <pc:sldMk cId="4120401144" sldId="292"/>
        </pc:sldMkLst>
      </pc:sldChg>
      <pc:sldChg chg="new del">
        <pc:chgData name="Alexander Pashuk" userId="7f413f452a2dee94" providerId="LiveId" clId="{DB70CE9B-072C-44C5-B478-E45939CBB0CC}" dt="2020-09-28T18:25:58.811" v="4390" actId="47"/>
        <pc:sldMkLst>
          <pc:docMk/>
          <pc:sldMk cId="550717712" sldId="293"/>
        </pc:sldMkLst>
      </pc:sldChg>
      <pc:sldChg chg="new del">
        <pc:chgData name="Alexander Pashuk" userId="7f413f452a2dee94" providerId="LiveId" clId="{DB70CE9B-072C-44C5-B478-E45939CBB0CC}" dt="2020-09-28T18:25:59.025" v="4391" actId="47"/>
        <pc:sldMkLst>
          <pc:docMk/>
          <pc:sldMk cId="1837300398" sldId="294"/>
        </pc:sldMkLst>
      </pc:sldChg>
      <pc:sldChg chg="new del">
        <pc:chgData name="Alexander Pashuk" userId="7f413f452a2dee94" providerId="LiveId" clId="{DB70CE9B-072C-44C5-B478-E45939CBB0CC}" dt="2020-09-28T18:25:59.240" v="4392" actId="47"/>
        <pc:sldMkLst>
          <pc:docMk/>
          <pc:sldMk cId="2278338849" sldId="295"/>
        </pc:sldMkLst>
      </pc:sldChg>
      <pc:sldChg chg="new del">
        <pc:chgData name="Alexander Pashuk" userId="7f413f452a2dee94" providerId="LiveId" clId="{DB70CE9B-072C-44C5-B478-E45939CBB0CC}" dt="2020-09-28T18:25:59.461" v="4393" actId="47"/>
        <pc:sldMkLst>
          <pc:docMk/>
          <pc:sldMk cId="530704874" sldId="296"/>
        </pc:sldMkLst>
      </pc:sldChg>
      <pc:sldChg chg="new del">
        <pc:chgData name="Alexander Pashuk" userId="7f413f452a2dee94" providerId="LiveId" clId="{DB70CE9B-072C-44C5-B478-E45939CBB0CC}" dt="2020-09-28T18:25:59.690" v="4394" actId="47"/>
        <pc:sldMkLst>
          <pc:docMk/>
          <pc:sldMk cId="2485461739" sldId="297"/>
        </pc:sldMkLst>
      </pc:sldChg>
      <pc:sldChg chg="new del">
        <pc:chgData name="Alexander Pashuk" userId="7f413f452a2dee94" providerId="LiveId" clId="{DB70CE9B-072C-44C5-B478-E45939CBB0CC}" dt="2020-09-28T18:25:59.917" v="4395" actId="47"/>
        <pc:sldMkLst>
          <pc:docMk/>
          <pc:sldMk cId="3827849396" sldId="298"/>
        </pc:sldMkLst>
      </pc:sldChg>
      <pc:sldChg chg="new del">
        <pc:chgData name="Alexander Pashuk" userId="7f413f452a2dee94" providerId="LiveId" clId="{DB70CE9B-072C-44C5-B478-E45939CBB0CC}" dt="2020-09-28T18:26:00.174" v="4396" actId="47"/>
        <pc:sldMkLst>
          <pc:docMk/>
          <pc:sldMk cId="560618589" sldId="299"/>
        </pc:sldMkLst>
      </pc:sldChg>
      <pc:sldChg chg="new del">
        <pc:chgData name="Alexander Pashuk" userId="7f413f452a2dee94" providerId="LiveId" clId="{DB70CE9B-072C-44C5-B478-E45939CBB0CC}" dt="2020-09-28T18:26:00.393" v="4397" actId="47"/>
        <pc:sldMkLst>
          <pc:docMk/>
          <pc:sldMk cId="333803006" sldId="300"/>
        </pc:sldMkLst>
      </pc:sldChg>
      <pc:sldChg chg="addSp delSp modSp add mod modClrScheme chgLayout">
        <pc:chgData name="Alexander Pashuk" userId="7f413f452a2dee94" providerId="LiveId" clId="{DB70CE9B-072C-44C5-B478-E45939CBB0CC}" dt="2020-09-28T17:30:51.053" v="2722" actId="1076"/>
        <pc:sldMkLst>
          <pc:docMk/>
          <pc:sldMk cId="2184358326" sldId="301"/>
        </pc:sldMkLst>
        <pc:spChg chg="mod ord">
          <ac:chgData name="Alexander Pashuk" userId="7f413f452a2dee94" providerId="LiveId" clId="{DB70CE9B-072C-44C5-B478-E45939CBB0CC}" dt="2020-09-28T17:30:42.149" v="2719" actId="700"/>
          <ac:spMkLst>
            <pc:docMk/>
            <pc:sldMk cId="2184358326" sldId="301"/>
            <ac:spMk id="2" creationId="{17CCE68D-1FA3-44C6-96E4-1046F86C2BFE}"/>
          </ac:spMkLst>
        </pc:spChg>
        <pc:spChg chg="del mod ord">
          <ac:chgData name="Alexander Pashuk" userId="7f413f452a2dee94" providerId="LiveId" clId="{DB70CE9B-072C-44C5-B478-E45939CBB0CC}" dt="2020-09-28T17:12:12.897" v="2507" actId="22"/>
          <ac:spMkLst>
            <pc:docMk/>
            <pc:sldMk cId="2184358326" sldId="301"/>
            <ac:spMk id="3" creationId="{0C73A06B-B2D8-41A6-801B-478A43557847}"/>
          </ac:spMkLst>
        </pc:spChg>
        <pc:spChg chg="add del mod ord">
          <ac:chgData name="Alexander Pashuk" userId="7f413f452a2dee94" providerId="LiveId" clId="{DB70CE9B-072C-44C5-B478-E45939CBB0CC}" dt="2020-09-28T17:10:42.605" v="2499"/>
          <ac:spMkLst>
            <pc:docMk/>
            <pc:sldMk cId="2184358326" sldId="301"/>
            <ac:spMk id="4" creationId="{3577CB6E-99FE-48AE-9E99-A7749EAC4D64}"/>
          </ac:spMkLst>
        </pc:spChg>
        <pc:spChg chg="add del mod">
          <ac:chgData name="Alexander Pashuk" userId="7f413f452a2dee94" providerId="LiveId" clId="{DB70CE9B-072C-44C5-B478-E45939CBB0CC}" dt="2020-09-28T17:11:31.440" v="2503"/>
          <ac:spMkLst>
            <pc:docMk/>
            <pc:sldMk cId="2184358326" sldId="301"/>
            <ac:spMk id="5" creationId="{38B1C64E-0E64-44CF-8137-C7968E4EC2EF}"/>
          </ac:spMkLst>
        </pc:spChg>
        <pc:spChg chg="add del mod ord">
          <ac:chgData name="Alexander Pashuk" userId="7f413f452a2dee94" providerId="LiveId" clId="{DB70CE9B-072C-44C5-B478-E45939CBB0CC}" dt="2020-09-28T17:30:42.149" v="2719" actId="700"/>
          <ac:spMkLst>
            <pc:docMk/>
            <pc:sldMk cId="2184358326" sldId="301"/>
            <ac:spMk id="7" creationId="{6BF8CB80-1419-4CCC-B328-94D1A5CC9AF8}"/>
          </ac:spMkLst>
        </pc:spChg>
        <pc:picChg chg="add del mod">
          <ac:chgData name="Alexander Pashuk" userId="7f413f452a2dee94" providerId="LiveId" clId="{DB70CE9B-072C-44C5-B478-E45939CBB0CC}" dt="2020-09-28T17:30:39.262" v="2718" actId="478"/>
          <ac:picMkLst>
            <pc:docMk/>
            <pc:sldMk cId="2184358326" sldId="301"/>
            <ac:picMk id="6" creationId="{1A033D87-D3EB-49EF-AE98-66E12F0D37C2}"/>
          </ac:picMkLst>
        </pc:picChg>
        <pc:picChg chg="del">
          <ac:chgData name="Alexander Pashuk" userId="7f413f452a2dee94" providerId="LiveId" clId="{DB70CE9B-072C-44C5-B478-E45939CBB0CC}" dt="2020-09-28T17:10:37.102" v="2496" actId="478"/>
          <ac:picMkLst>
            <pc:docMk/>
            <pc:sldMk cId="2184358326" sldId="301"/>
            <ac:picMk id="3074" creationId="{FAEEE596-5D32-425E-B62F-9B5B8056F52A}"/>
          </ac:picMkLst>
        </pc:picChg>
        <pc:picChg chg="add del mod">
          <ac:chgData name="Alexander Pashuk" userId="7f413f452a2dee94" providerId="LiveId" clId="{DB70CE9B-072C-44C5-B478-E45939CBB0CC}" dt="2020-09-28T17:11:29.710" v="2501" actId="478"/>
          <ac:picMkLst>
            <pc:docMk/>
            <pc:sldMk cId="2184358326" sldId="301"/>
            <ac:picMk id="4098" creationId="{54014357-A3A7-49E9-9AB3-D75D82B56EC2}"/>
          </ac:picMkLst>
        </pc:picChg>
        <pc:picChg chg="add mod ord">
          <ac:chgData name="Alexander Pashuk" userId="7f413f452a2dee94" providerId="LiveId" clId="{DB70CE9B-072C-44C5-B478-E45939CBB0CC}" dt="2020-09-28T17:30:51.053" v="2722" actId="1076"/>
          <ac:picMkLst>
            <pc:docMk/>
            <pc:sldMk cId="2184358326" sldId="301"/>
            <ac:picMk id="4100" creationId="{FE047274-909A-42EF-828C-7B97DFC8FF6D}"/>
          </ac:picMkLst>
        </pc:picChg>
      </pc:sldChg>
      <pc:sldChg chg="addSp delSp modSp add mod ord">
        <pc:chgData name="Alexander Pashuk" userId="7f413f452a2dee94" providerId="LiveId" clId="{DB70CE9B-072C-44C5-B478-E45939CBB0CC}" dt="2020-09-28T18:09:38.518" v="3366" actId="1076"/>
        <pc:sldMkLst>
          <pc:docMk/>
          <pc:sldMk cId="1015398549" sldId="302"/>
        </pc:sldMkLst>
        <pc:spChg chg="mod">
          <ac:chgData name="Alexander Pashuk" userId="7f413f452a2dee94" providerId="LiveId" clId="{DB70CE9B-072C-44C5-B478-E45939CBB0CC}" dt="2020-09-28T18:00:56.271" v="3355" actId="20577"/>
          <ac:spMkLst>
            <pc:docMk/>
            <pc:sldMk cId="1015398549" sldId="302"/>
            <ac:spMk id="2" creationId="{1EA8FB4B-87B0-4240-9F16-39A12E18A1C7}"/>
          </ac:spMkLst>
        </pc:spChg>
        <pc:spChg chg="mod">
          <ac:chgData name="Alexander Pashuk" userId="7f413f452a2dee94" providerId="LiveId" clId="{DB70CE9B-072C-44C5-B478-E45939CBB0CC}" dt="2020-09-28T18:01:04.571" v="3360"/>
          <ac:spMkLst>
            <pc:docMk/>
            <pc:sldMk cId="1015398549" sldId="302"/>
            <ac:spMk id="3" creationId="{9F9DA0C0-6888-4C28-A26D-26567ACE0CA4}"/>
          </ac:spMkLst>
        </pc:spChg>
        <pc:spChg chg="add del mod">
          <ac:chgData name="Alexander Pashuk" userId="7f413f452a2dee94" providerId="LiveId" clId="{DB70CE9B-072C-44C5-B478-E45939CBB0CC}" dt="2020-09-28T18:09:31.765" v="3363"/>
          <ac:spMkLst>
            <pc:docMk/>
            <pc:sldMk cId="1015398549" sldId="302"/>
            <ac:spMk id="4" creationId="{A049B376-D99E-487A-A708-7A09D07F0C06}"/>
          </ac:spMkLst>
        </pc:spChg>
        <pc:picChg chg="del">
          <ac:chgData name="Alexander Pashuk" userId="7f413f452a2dee94" providerId="LiveId" clId="{DB70CE9B-072C-44C5-B478-E45939CBB0CC}" dt="2020-09-28T18:01:00.811" v="3356" actId="478"/>
          <ac:picMkLst>
            <pc:docMk/>
            <pc:sldMk cId="1015398549" sldId="302"/>
            <ac:picMk id="7170" creationId="{7FA0F101-11E4-4BBB-8FD3-10933E865734}"/>
          </ac:picMkLst>
        </pc:picChg>
        <pc:picChg chg="add mod">
          <ac:chgData name="Alexander Pashuk" userId="7f413f452a2dee94" providerId="LiveId" clId="{DB70CE9B-072C-44C5-B478-E45939CBB0CC}" dt="2020-09-28T18:09:38.518" v="3366" actId="1076"/>
          <ac:picMkLst>
            <pc:docMk/>
            <pc:sldMk cId="1015398549" sldId="302"/>
            <ac:picMk id="8194" creationId="{11593949-3046-4854-9586-67320C9276B3}"/>
          </ac:picMkLst>
        </pc:picChg>
      </pc:sldChg>
      <pc:sldChg chg="modSp add mod">
        <pc:chgData name="Alexander Pashuk" userId="7f413f452a2dee94" providerId="LiveId" clId="{DB70CE9B-072C-44C5-B478-E45939CBB0CC}" dt="2020-09-28T18:16:57.951" v="3902" actId="20577"/>
        <pc:sldMkLst>
          <pc:docMk/>
          <pc:sldMk cId="2159707111" sldId="303"/>
        </pc:sldMkLst>
        <pc:spChg chg="mod">
          <ac:chgData name="Alexander Pashuk" userId="7f413f452a2dee94" providerId="LiveId" clId="{DB70CE9B-072C-44C5-B478-E45939CBB0CC}" dt="2020-09-28T18:16:57.951" v="3902" actId="20577"/>
          <ac:spMkLst>
            <pc:docMk/>
            <pc:sldMk cId="2159707111" sldId="303"/>
            <ac:spMk id="3" creationId="{EC3F0A98-5F40-4032-B6E0-45EC731B496D}"/>
          </ac:spMkLst>
        </pc:spChg>
      </pc:sldChg>
      <pc:sldChg chg="modSp add mod">
        <pc:chgData name="Alexander Pashuk" userId="7f413f452a2dee94" providerId="LiveId" clId="{DB70CE9B-072C-44C5-B478-E45939CBB0CC}" dt="2020-09-28T18:27:09.724" v="4483" actId="20577"/>
        <pc:sldMkLst>
          <pc:docMk/>
          <pc:sldMk cId="2712019717" sldId="304"/>
        </pc:sldMkLst>
        <pc:spChg chg="mod">
          <ac:chgData name="Alexander Pashuk" userId="7f413f452a2dee94" providerId="LiveId" clId="{DB70CE9B-072C-44C5-B478-E45939CBB0CC}" dt="2020-09-28T18:27:09.724" v="4483" actId="20577"/>
          <ac:spMkLst>
            <pc:docMk/>
            <pc:sldMk cId="2712019717" sldId="304"/>
            <ac:spMk id="3" creationId="{03B169B5-74BC-4A6D-BE91-F3D1E4906BBE}"/>
          </ac:spMkLst>
        </pc:spChg>
      </pc:sldChg>
      <pc:sldChg chg="addSp delSp modSp add mod">
        <pc:chgData name="Alexander Pashuk" userId="7f413f452a2dee94" providerId="LiveId" clId="{DB70CE9B-072C-44C5-B478-E45939CBB0CC}" dt="2020-09-28T18:29:59.310" v="4520" actId="962"/>
        <pc:sldMkLst>
          <pc:docMk/>
          <pc:sldMk cId="2076328364" sldId="305"/>
        </pc:sldMkLst>
        <pc:spChg chg="mod">
          <ac:chgData name="Alexander Pashuk" userId="7f413f452a2dee94" providerId="LiveId" clId="{DB70CE9B-072C-44C5-B478-E45939CBB0CC}" dt="2020-09-28T18:29:52.749" v="4516" actId="20577"/>
          <ac:spMkLst>
            <pc:docMk/>
            <pc:sldMk cId="2076328364" sldId="305"/>
            <ac:spMk id="2" creationId="{793F05F4-C5BD-4CB6-8D4A-FA361AC7E2F6}"/>
          </ac:spMkLst>
        </pc:spChg>
        <pc:spChg chg="del mod">
          <ac:chgData name="Alexander Pashuk" userId="7f413f452a2dee94" providerId="LiveId" clId="{DB70CE9B-072C-44C5-B478-E45939CBB0CC}" dt="2020-09-28T18:29:57.513" v="4518"/>
          <ac:spMkLst>
            <pc:docMk/>
            <pc:sldMk cId="2076328364" sldId="305"/>
            <ac:spMk id="3" creationId="{F815A986-5A5C-465D-90A6-07C543658F20}"/>
          </ac:spMkLst>
        </pc:spChg>
        <pc:picChg chg="add mod">
          <ac:chgData name="Alexander Pashuk" userId="7f413f452a2dee94" providerId="LiveId" clId="{DB70CE9B-072C-44C5-B478-E45939CBB0CC}" dt="2020-09-28T18:29:59.310" v="4520" actId="962"/>
          <ac:picMkLst>
            <pc:docMk/>
            <pc:sldMk cId="2076328364" sldId="305"/>
            <ac:picMk id="5" creationId="{EBCCF4F6-0229-4027-8290-CF611A5BD82B}"/>
          </ac:picMkLst>
        </pc:picChg>
      </pc:sldChg>
      <pc:sldChg chg="modSp new mod">
        <pc:chgData name="Alexander Pashuk" userId="7f413f452a2dee94" providerId="LiveId" clId="{DB70CE9B-072C-44C5-B478-E45939CBB0CC}" dt="2020-09-28T19:31:51.111" v="4631" actId="20577"/>
        <pc:sldMkLst>
          <pc:docMk/>
          <pc:sldMk cId="3113604782" sldId="306"/>
        </pc:sldMkLst>
        <pc:spChg chg="mod">
          <ac:chgData name="Alexander Pashuk" userId="7f413f452a2dee94" providerId="LiveId" clId="{DB70CE9B-072C-44C5-B478-E45939CBB0CC}" dt="2020-09-28T19:30:10.496" v="4573" actId="122"/>
          <ac:spMkLst>
            <pc:docMk/>
            <pc:sldMk cId="3113604782" sldId="306"/>
            <ac:spMk id="2" creationId="{09E3408E-837B-445C-B9F2-9BC4F4EA359F}"/>
          </ac:spMkLst>
        </pc:spChg>
        <pc:spChg chg="mod">
          <ac:chgData name="Alexander Pashuk" userId="7f413f452a2dee94" providerId="LiveId" clId="{DB70CE9B-072C-44C5-B478-E45939CBB0CC}" dt="2020-09-28T19:31:51.111" v="4631" actId="20577"/>
          <ac:spMkLst>
            <pc:docMk/>
            <pc:sldMk cId="3113604782" sldId="306"/>
            <ac:spMk id="3" creationId="{6C5C6847-B6B4-4652-BC46-686D83970EFD}"/>
          </ac:spMkLst>
        </pc:spChg>
      </pc:sldChg>
      <pc:sldChg chg="del">
        <pc:chgData name="Alexander Pashuk" userId="7f413f452a2dee94" providerId="LiveId" clId="{DB70CE9B-072C-44C5-B478-E45939CBB0CC}" dt="2020-09-28T15:44:16.501" v="1" actId="47"/>
        <pc:sldMkLst>
          <pc:docMk/>
          <pc:sldMk cId="3469493282" sldId="318"/>
        </pc:sldMkLst>
      </pc:sldChg>
      <pc:sldChg chg="del">
        <pc:chgData name="Alexander Pashuk" userId="7f413f452a2dee94" providerId="LiveId" clId="{DB70CE9B-072C-44C5-B478-E45939CBB0CC}" dt="2020-09-28T15:44:16.683" v="2" actId="47"/>
        <pc:sldMkLst>
          <pc:docMk/>
          <pc:sldMk cId="570721348" sldId="319"/>
        </pc:sldMkLst>
      </pc:sldChg>
      <pc:sldChg chg="del">
        <pc:chgData name="Alexander Pashuk" userId="7f413f452a2dee94" providerId="LiveId" clId="{DB70CE9B-072C-44C5-B478-E45939CBB0CC}" dt="2020-09-28T15:44:16.833" v="3" actId="47"/>
        <pc:sldMkLst>
          <pc:docMk/>
          <pc:sldMk cId="2466351598" sldId="320"/>
        </pc:sldMkLst>
      </pc:sldChg>
      <pc:sldChg chg="del">
        <pc:chgData name="Alexander Pashuk" userId="7f413f452a2dee94" providerId="LiveId" clId="{DB70CE9B-072C-44C5-B478-E45939CBB0CC}" dt="2020-09-28T15:44:17.157" v="4" actId="47"/>
        <pc:sldMkLst>
          <pc:docMk/>
          <pc:sldMk cId="3128374740" sldId="321"/>
        </pc:sldMkLst>
      </pc:sldChg>
      <pc:sldChg chg="del">
        <pc:chgData name="Alexander Pashuk" userId="7f413f452a2dee94" providerId="LiveId" clId="{DB70CE9B-072C-44C5-B478-E45939CBB0CC}" dt="2020-09-28T15:44:17.357" v="5" actId="47"/>
        <pc:sldMkLst>
          <pc:docMk/>
          <pc:sldMk cId="2529682841" sldId="322"/>
        </pc:sldMkLst>
      </pc:sldChg>
      <pc:sldChg chg="del">
        <pc:chgData name="Alexander Pashuk" userId="7f413f452a2dee94" providerId="LiveId" clId="{DB70CE9B-072C-44C5-B478-E45939CBB0CC}" dt="2020-09-28T15:44:17.459" v="6" actId="47"/>
        <pc:sldMkLst>
          <pc:docMk/>
          <pc:sldMk cId="3220061171" sldId="323"/>
        </pc:sldMkLst>
      </pc:sldChg>
      <pc:sldChg chg="del">
        <pc:chgData name="Alexander Pashuk" userId="7f413f452a2dee94" providerId="LiveId" clId="{DB70CE9B-072C-44C5-B478-E45939CBB0CC}" dt="2020-09-28T15:44:17.658" v="7" actId="47"/>
        <pc:sldMkLst>
          <pc:docMk/>
          <pc:sldMk cId="899958255" sldId="324"/>
        </pc:sldMkLst>
      </pc:sldChg>
      <pc:sldChg chg="del">
        <pc:chgData name="Alexander Pashuk" userId="7f413f452a2dee94" providerId="LiveId" clId="{DB70CE9B-072C-44C5-B478-E45939CBB0CC}" dt="2020-09-28T15:44:17.925" v="8" actId="47"/>
        <pc:sldMkLst>
          <pc:docMk/>
          <pc:sldMk cId="305712236" sldId="325"/>
        </pc:sldMkLst>
      </pc:sldChg>
      <pc:sldChg chg="del">
        <pc:chgData name="Alexander Pashuk" userId="7f413f452a2dee94" providerId="LiveId" clId="{DB70CE9B-072C-44C5-B478-E45939CBB0CC}" dt="2020-09-28T15:44:18.104" v="9" actId="47"/>
        <pc:sldMkLst>
          <pc:docMk/>
          <pc:sldMk cId="613913675" sldId="326"/>
        </pc:sldMkLst>
      </pc:sldChg>
      <pc:sldChg chg="del">
        <pc:chgData name="Alexander Pashuk" userId="7f413f452a2dee94" providerId="LiveId" clId="{DB70CE9B-072C-44C5-B478-E45939CBB0CC}" dt="2020-09-28T15:44:18.381" v="11" actId="47"/>
        <pc:sldMkLst>
          <pc:docMk/>
          <pc:sldMk cId="855186969" sldId="327"/>
        </pc:sldMkLst>
      </pc:sldChg>
      <pc:sldChg chg="del">
        <pc:chgData name="Alexander Pashuk" userId="7f413f452a2dee94" providerId="LiveId" clId="{DB70CE9B-072C-44C5-B478-E45939CBB0CC}" dt="2020-09-28T15:44:18.507" v="12" actId="47"/>
        <pc:sldMkLst>
          <pc:docMk/>
          <pc:sldMk cId="2137480810" sldId="328"/>
        </pc:sldMkLst>
      </pc:sldChg>
      <pc:sldChg chg="del">
        <pc:chgData name="Alexander Pashuk" userId="7f413f452a2dee94" providerId="LiveId" clId="{DB70CE9B-072C-44C5-B478-E45939CBB0CC}" dt="2020-09-28T15:44:18.627" v="13" actId="47"/>
        <pc:sldMkLst>
          <pc:docMk/>
          <pc:sldMk cId="4106924678" sldId="329"/>
        </pc:sldMkLst>
      </pc:sldChg>
      <pc:sldChg chg="del">
        <pc:chgData name="Alexander Pashuk" userId="7f413f452a2dee94" providerId="LiveId" clId="{DB70CE9B-072C-44C5-B478-E45939CBB0CC}" dt="2020-09-28T15:44:18.758" v="14" actId="47"/>
        <pc:sldMkLst>
          <pc:docMk/>
          <pc:sldMk cId="3504625340" sldId="330"/>
        </pc:sldMkLst>
      </pc:sldChg>
      <pc:sldChg chg="del">
        <pc:chgData name="Alexander Pashuk" userId="7f413f452a2dee94" providerId="LiveId" clId="{DB70CE9B-072C-44C5-B478-E45939CBB0CC}" dt="2020-09-28T15:44:18.240" v="10" actId="47"/>
        <pc:sldMkLst>
          <pc:docMk/>
          <pc:sldMk cId="1914585724" sldId="331"/>
        </pc:sldMkLst>
      </pc:sldChg>
      <pc:sldChg chg="del">
        <pc:chgData name="Alexander Pashuk" userId="7f413f452a2dee94" providerId="LiveId" clId="{DB70CE9B-072C-44C5-B478-E45939CBB0CC}" dt="2020-09-28T15:44:19.003" v="16" actId="47"/>
        <pc:sldMkLst>
          <pc:docMk/>
          <pc:sldMk cId="754400607" sldId="332"/>
        </pc:sldMkLst>
      </pc:sldChg>
      <pc:sldChg chg="del">
        <pc:chgData name="Alexander Pashuk" userId="7f413f452a2dee94" providerId="LiveId" clId="{DB70CE9B-072C-44C5-B478-E45939CBB0CC}" dt="2020-09-28T15:44:19.267" v="18" actId="47"/>
        <pc:sldMkLst>
          <pc:docMk/>
          <pc:sldMk cId="1239883007" sldId="334"/>
        </pc:sldMkLst>
      </pc:sldChg>
      <pc:sldChg chg="del">
        <pc:chgData name="Alexander Pashuk" userId="7f413f452a2dee94" providerId="LiveId" clId="{DB70CE9B-072C-44C5-B478-E45939CBB0CC}" dt="2020-09-28T15:44:19.410" v="19" actId="47"/>
        <pc:sldMkLst>
          <pc:docMk/>
          <pc:sldMk cId="1759115341" sldId="335"/>
        </pc:sldMkLst>
      </pc:sldChg>
      <pc:sldChg chg="del">
        <pc:chgData name="Alexander Pashuk" userId="7f413f452a2dee94" providerId="LiveId" clId="{DB70CE9B-072C-44C5-B478-E45939CBB0CC}" dt="2020-09-28T15:44:19.788" v="22" actId="47"/>
        <pc:sldMkLst>
          <pc:docMk/>
          <pc:sldMk cId="3049369595" sldId="336"/>
        </pc:sldMkLst>
      </pc:sldChg>
      <pc:sldChg chg="del">
        <pc:chgData name="Alexander Pashuk" userId="7f413f452a2dee94" providerId="LiveId" clId="{DB70CE9B-072C-44C5-B478-E45939CBB0CC}" dt="2020-09-28T15:44:20.196" v="25" actId="47"/>
        <pc:sldMkLst>
          <pc:docMk/>
          <pc:sldMk cId="928965523" sldId="337"/>
        </pc:sldMkLst>
      </pc:sldChg>
      <pc:sldChg chg="del">
        <pc:chgData name="Alexander Pashuk" userId="7f413f452a2dee94" providerId="LiveId" clId="{DB70CE9B-072C-44C5-B478-E45939CBB0CC}" dt="2020-09-28T15:44:20.452" v="27" actId="47"/>
        <pc:sldMkLst>
          <pc:docMk/>
          <pc:sldMk cId="3916617107" sldId="338"/>
        </pc:sldMkLst>
      </pc:sldChg>
      <pc:sldChg chg="del">
        <pc:chgData name="Alexander Pashuk" userId="7f413f452a2dee94" providerId="LiveId" clId="{DB70CE9B-072C-44C5-B478-E45939CBB0CC}" dt="2020-09-28T15:44:18.885" v="15" actId="47"/>
        <pc:sldMkLst>
          <pc:docMk/>
          <pc:sldMk cId="2164653225" sldId="339"/>
        </pc:sldMkLst>
      </pc:sldChg>
      <pc:sldChg chg="del">
        <pc:chgData name="Alexander Pashuk" userId="7f413f452a2dee94" providerId="LiveId" clId="{DB70CE9B-072C-44C5-B478-E45939CBB0CC}" dt="2020-09-28T15:44:19.134" v="17" actId="47"/>
        <pc:sldMkLst>
          <pc:docMk/>
          <pc:sldMk cId="2975074015" sldId="340"/>
        </pc:sldMkLst>
      </pc:sldChg>
      <pc:sldChg chg="del">
        <pc:chgData name="Alexander Pashuk" userId="7f413f452a2dee94" providerId="LiveId" clId="{DB70CE9B-072C-44C5-B478-E45939CBB0CC}" dt="2020-09-28T15:44:19.929" v="23" actId="47"/>
        <pc:sldMkLst>
          <pc:docMk/>
          <pc:sldMk cId="3314122130" sldId="341"/>
        </pc:sldMkLst>
      </pc:sldChg>
      <pc:sldChg chg="del">
        <pc:chgData name="Alexander Pashuk" userId="7f413f452a2dee94" providerId="LiveId" clId="{DB70CE9B-072C-44C5-B478-E45939CBB0CC}" dt="2020-09-28T15:44:20.053" v="24" actId="47"/>
        <pc:sldMkLst>
          <pc:docMk/>
          <pc:sldMk cId="791609705" sldId="342"/>
        </pc:sldMkLst>
      </pc:sldChg>
      <pc:sldChg chg="del">
        <pc:chgData name="Alexander Pashuk" userId="7f413f452a2dee94" providerId="LiveId" clId="{DB70CE9B-072C-44C5-B478-E45939CBB0CC}" dt="2020-09-28T15:44:19.525" v="20" actId="47"/>
        <pc:sldMkLst>
          <pc:docMk/>
          <pc:sldMk cId="1169616602" sldId="343"/>
        </pc:sldMkLst>
      </pc:sldChg>
      <pc:sldChg chg="del">
        <pc:chgData name="Alexander Pashuk" userId="7f413f452a2dee94" providerId="LiveId" clId="{DB70CE9B-072C-44C5-B478-E45939CBB0CC}" dt="2020-09-28T15:44:19.665" v="21" actId="47"/>
        <pc:sldMkLst>
          <pc:docMk/>
          <pc:sldMk cId="2986188442" sldId="344"/>
        </pc:sldMkLst>
      </pc:sldChg>
      <pc:sldChg chg="del">
        <pc:chgData name="Alexander Pashuk" userId="7f413f452a2dee94" providerId="LiveId" clId="{DB70CE9B-072C-44C5-B478-E45939CBB0CC}" dt="2020-09-28T15:44:20.342" v="26" actId="47"/>
        <pc:sldMkLst>
          <pc:docMk/>
          <pc:sldMk cId="3943918189" sldId="345"/>
        </pc:sldMkLst>
      </pc:sldChg>
      <pc:sldChg chg="del">
        <pc:chgData name="Alexander Pashuk" userId="7f413f452a2dee94" providerId="LiveId" clId="{DB70CE9B-072C-44C5-B478-E45939CBB0CC}" dt="2020-09-28T15:44:20.571" v="28" actId="47"/>
        <pc:sldMkLst>
          <pc:docMk/>
          <pc:sldMk cId="126472297" sldId="346"/>
        </pc:sldMkLst>
      </pc:sldChg>
      <pc:sldChg chg="del">
        <pc:chgData name="Alexander Pashuk" userId="7f413f452a2dee94" providerId="LiveId" clId="{DB70CE9B-072C-44C5-B478-E45939CBB0CC}" dt="2020-09-28T15:44:20.977" v="31" actId="47"/>
        <pc:sldMkLst>
          <pc:docMk/>
          <pc:sldMk cId="727306974" sldId="347"/>
        </pc:sldMkLst>
      </pc:sldChg>
      <pc:sldChg chg="del">
        <pc:chgData name="Alexander Pashuk" userId="7f413f452a2dee94" providerId="LiveId" clId="{DB70CE9B-072C-44C5-B478-E45939CBB0CC}" dt="2020-09-28T15:44:21.120" v="32" actId="47"/>
        <pc:sldMkLst>
          <pc:docMk/>
          <pc:sldMk cId="1048468798" sldId="348"/>
        </pc:sldMkLst>
      </pc:sldChg>
      <pc:sldChg chg="del">
        <pc:chgData name="Alexander Pashuk" userId="7f413f452a2dee94" providerId="LiveId" clId="{DB70CE9B-072C-44C5-B478-E45939CBB0CC}" dt="2020-09-28T15:44:21.864" v="34" actId="47"/>
        <pc:sldMkLst>
          <pc:docMk/>
          <pc:sldMk cId="1753083800" sldId="349"/>
        </pc:sldMkLst>
      </pc:sldChg>
      <pc:sldChg chg="del">
        <pc:chgData name="Alexander Pashuk" userId="7f413f452a2dee94" providerId="LiveId" clId="{DB70CE9B-072C-44C5-B478-E45939CBB0CC}" dt="2020-09-28T15:44:22.707" v="36" actId="47"/>
        <pc:sldMkLst>
          <pc:docMk/>
          <pc:sldMk cId="2808901254" sldId="351"/>
        </pc:sldMkLst>
      </pc:sldChg>
      <pc:sldChg chg="del">
        <pc:chgData name="Alexander Pashuk" userId="7f413f452a2dee94" providerId="LiveId" clId="{DB70CE9B-072C-44C5-B478-E45939CBB0CC}" dt="2020-09-28T15:44:23.553" v="37" actId="47"/>
        <pc:sldMkLst>
          <pc:docMk/>
          <pc:sldMk cId="3018905581" sldId="352"/>
        </pc:sldMkLst>
      </pc:sldChg>
      <pc:sldChg chg="del">
        <pc:chgData name="Alexander Pashuk" userId="7f413f452a2dee94" providerId="LiveId" clId="{DB70CE9B-072C-44C5-B478-E45939CBB0CC}" dt="2020-09-28T15:44:20.702" v="29" actId="47"/>
        <pc:sldMkLst>
          <pc:docMk/>
          <pc:sldMk cId="2464282310" sldId="353"/>
        </pc:sldMkLst>
      </pc:sldChg>
      <pc:sldChg chg="del">
        <pc:chgData name="Alexander Pashuk" userId="7f413f452a2dee94" providerId="LiveId" clId="{DB70CE9B-072C-44C5-B478-E45939CBB0CC}" dt="2020-09-28T15:44:20.855" v="30" actId="47"/>
        <pc:sldMkLst>
          <pc:docMk/>
          <pc:sldMk cId="646328800" sldId="354"/>
        </pc:sldMkLst>
      </pc:sldChg>
      <pc:sldChg chg="del">
        <pc:chgData name="Alexander Pashuk" userId="7f413f452a2dee94" providerId="LiveId" clId="{DB70CE9B-072C-44C5-B478-E45939CBB0CC}" dt="2020-09-28T15:44:21.258" v="33" actId="47"/>
        <pc:sldMkLst>
          <pc:docMk/>
          <pc:sldMk cId="80997579" sldId="355"/>
        </pc:sldMkLst>
      </pc:sldChg>
      <pc:sldChg chg="del">
        <pc:chgData name="Alexander Pashuk" userId="7f413f452a2dee94" providerId="LiveId" clId="{DB70CE9B-072C-44C5-B478-E45939CBB0CC}" dt="2020-09-28T15:44:22.264" v="35" actId="47"/>
        <pc:sldMkLst>
          <pc:docMk/>
          <pc:sldMk cId="1769488327" sldId="356"/>
        </pc:sldMkLst>
      </pc:sldChg>
      <pc:sldChg chg="del">
        <pc:chgData name="Alexander Pashuk" userId="7f413f452a2dee94" providerId="LiveId" clId="{DB70CE9B-072C-44C5-B478-E45939CBB0CC}" dt="2020-09-28T15:44:26.411" v="38" actId="47"/>
        <pc:sldMkLst>
          <pc:docMk/>
          <pc:sldMk cId="1515563697" sldId="357"/>
        </pc:sldMkLst>
      </pc:sldChg>
    </pc:docChg>
  </pc:docChgLst>
  <pc:docChgLst>
    <pc:chgData name="Alexander Pashuk" userId="7f413f452a2dee94" providerId="LiveId" clId="{9CF98FAF-64BE-4C2F-940C-7EFF4F1E3014}"/>
    <pc:docChg chg="undo redo custSel addSld delSld modSld sldOrd modShowInfo">
      <pc:chgData name="Alexander Pashuk" userId="7f413f452a2dee94" providerId="LiveId" clId="{9CF98FAF-64BE-4C2F-940C-7EFF4F1E3014}" dt="2020-08-31T19:21:24.157" v="5538" actId="2744"/>
      <pc:docMkLst>
        <pc:docMk/>
      </pc:docMkLst>
      <pc:sldChg chg="modSp mod modTransition">
        <pc:chgData name="Alexander Pashuk" userId="7f413f452a2dee94" providerId="LiveId" clId="{9CF98FAF-64BE-4C2F-940C-7EFF4F1E3014}" dt="2020-08-31T14:30:18.159" v="4553" actId="20577"/>
        <pc:sldMkLst>
          <pc:docMk/>
          <pc:sldMk cId="2408743339" sldId="256"/>
        </pc:sldMkLst>
        <pc:spChg chg="mod">
          <ac:chgData name="Alexander Pashuk" userId="7f413f452a2dee94" providerId="LiveId" clId="{9CF98FAF-64BE-4C2F-940C-7EFF4F1E3014}" dt="2020-08-31T14:30:18.159" v="4553" actId="20577"/>
          <ac:spMkLst>
            <pc:docMk/>
            <pc:sldMk cId="2408743339" sldId="256"/>
            <ac:spMk id="3" creationId="{24E2E72A-A2D5-478B-AC5C-3951758005C1}"/>
          </ac:spMkLst>
        </pc:spChg>
      </pc:sldChg>
      <pc:sldChg chg="modSp mod modTransition">
        <pc:chgData name="Alexander Pashuk" userId="7f413f452a2dee94" providerId="LiveId" clId="{9CF98FAF-64BE-4C2F-940C-7EFF4F1E3014}" dt="2020-08-31T14:29:52.396" v="4527"/>
        <pc:sldMkLst>
          <pc:docMk/>
          <pc:sldMk cId="1898055962" sldId="257"/>
        </pc:sldMkLst>
        <pc:spChg chg="mod">
          <ac:chgData name="Alexander Pashuk" userId="7f413f452a2dee94" providerId="LiveId" clId="{9CF98FAF-64BE-4C2F-940C-7EFF4F1E3014}" dt="2020-08-31T07:36:50.558" v="360" actId="20577"/>
          <ac:spMkLst>
            <pc:docMk/>
            <pc:sldMk cId="1898055962" sldId="257"/>
            <ac:spMk id="2" creationId="{9B541B40-59E0-4624-9B9D-3B486BD78484}"/>
          </ac:spMkLst>
        </pc:spChg>
        <pc:spChg chg="mod">
          <ac:chgData name="Alexander Pashuk" userId="7f413f452a2dee94" providerId="LiveId" clId="{9CF98FAF-64BE-4C2F-940C-7EFF4F1E3014}" dt="2020-08-31T07:36:45.709" v="353" actId="20577"/>
          <ac:spMkLst>
            <pc:docMk/>
            <pc:sldMk cId="1898055962" sldId="257"/>
            <ac:spMk id="3" creationId="{4196E664-3796-4CAF-829C-EA1951050C70}"/>
          </ac:spMkLst>
        </pc:spChg>
      </pc:sldChg>
      <pc:sldChg chg="modSp mod ord modTransition">
        <pc:chgData name="Alexander Pashuk" userId="7f413f452a2dee94" providerId="LiveId" clId="{9CF98FAF-64BE-4C2F-940C-7EFF4F1E3014}" dt="2020-08-31T16:15:35.522" v="5537" actId="20577"/>
        <pc:sldMkLst>
          <pc:docMk/>
          <pc:sldMk cId="2538940798" sldId="258"/>
        </pc:sldMkLst>
        <pc:spChg chg="mod">
          <ac:chgData name="Alexander Pashuk" userId="7f413f452a2dee94" providerId="LiveId" clId="{9CF98FAF-64BE-4C2F-940C-7EFF4F1E3014}" dt="2020-08-31T07:33:37.264" v="39" actId="122"/>
          <ac:spMkLst>
            <pc:docMk/>
            <pc:sldMk cId="2538940798" sldId="258"/>
            <ac:spMk id="2" creationId="{1811013E-FF07-48D6-9412-060527602563}"/>
          </ac:spMkLst>
        </pc:spChg>
        <pc:spChg chg="mod">
          <ac:chgData name="Alexander Pashuk" userId="7f413f452a2dee94" providerId="LiveId" clId="{9CF98FAF-64BE-4C2F-940C-7EFF4F1E3014}" dt="2020-08-31T16:15:35.522" v="5537" actId="20577"/>
          <ac:spMkLst>
            <pc:docMk/>
            <pc:sldMk cId="2538940798" sldId="258"/>
            <ac:spMk id="3" creationId="{10446902-885A-405A-AF6E-6B2AD3204EC4}"/>
          </ac:spMkLst>
        </pc:spChg>
      </pc:sldChg>
      <pc:sldChg chg="modSp mod modTransition">
        <pc:chgData name="Alexander Pashuk" userId="7f413f452a2dee94" providerId="LiveId" clId="{9CF98FAF-64BE-4C2F-940C-7EFF4F1E3014}" dt="2020-08-31T14:29:52.396" v="4527"/>
        <pc:sldMkLst>
          <pc:docMk/>
          <pc:sldMk cId="2344873863" sldId="259"/>
        </pc:sldMkLst>
        <pc:spChg chg="mod">
          <ac:chgData name="Alexander Pashuk" userId="7f413f452a2dee94" providerId="LiveId" clId="{9CF98FAF-64BE-4C2F-940C-7EFF4F1E3014}" dt="2020-08-31T07:37:20.094" v="371" actId="122"/>
          <ac:spMkLst>
            <pc:docMk/>
            <pc:sldMk cId="2344873863" sldId="259"/>
            <ac:spMk id="2" creationId="{F8A4F329-200C-423D-B09F-85581EEF682E}"/>
          </ac:spMkLst>
        </pc:spChg>
        <pc:spChg chg="mod">
          <ac:chgData name="Alexander Pashuk" userId="7f413f452a2dee94" providerId="LiveId" clId="{9CF98FAF-64BE-4C2F-940C-7EFF4F1E3014}" dt="2020-08-31T07:42:01.232" v="589" actId="113"/>
          <ac:spMkLst>
            <pc:docMk/>
            <pc:sldMk cId="2344873863" sldId="259"/>
            <ac:spMk id="3" creationId="{2AFB01E0-A7B9-4760-81A2-D6EAD70B794E}"/>
          </ac:spMkLst>
        </pc:spChg>
      </pc:sldChg>
      <pc:sldChg chg="modSp mod modTransition">
        <pc:chgData name="Alexander Pashuk" userId="7f413f452a2dee94" providerId="LiveId" clId="{9CF98FAF-64BE-4C2F-940C-7EFF4F1E3014}" dt="2020-08-31T14:29:52.396" v="4527"/>
        <pc:sldMkLst>
          <pc:docMk/>
          <pc:sldMk cId="3545672355" sldId="260"/>
        </pc:sldMkLst>
        <pc:spChg chg="mod">
          <ac:chgData name="Alexander Pashuk" userId="7f413f452a2dee94" providerId="LiveId" clId="{9CF98FAF-64BE-4C2F-940C-7EFF4F1E3014}" dt="2020-08-31T07:50:43.260" v="610" actId="20577"/>
          <ac:spMkLst>
            <pc:docMk/>
            <pc:sldMk cId="3545672355" sldId="260"/>
            <ac:spMk id="2" creationId="{0FBF542C-EAAD-4834-9DE5-08E53F708CFE}"/>
          </ac:spMkLst>
        </pc:spChg>
        <pc:spChg chg="mod">
          <ac:chgData name="Alexander Pashuk" userId="7f413f452a2dee94" providerId="LiveId" clId="{9CF98FAF-64BE-4C2F-940C-7EFF4F1E3014}" dt="2020-08-31T10:24:44.083" v="3704" actId="20577"/>
          <ac:spMkLst>
            <pc:docMk/>
            <pc:sldMk cId="3545672355" sldId="260"/>
            <ac:spMk id="3" creationId="{300AFC32-F3A9-49A2-896F-19FB15D0E079}"/>
          </ac:spMkLst>
        </pc:spChg>
      </pc:sldChg>
      <pc:sldChg chg="addSp delSp modSp mod modTransition modClrScheme modAnim chgLayout">
        <pc:chgData name="Alexander Pashuk" userId="7f413f452a2dee94" providerId="LiveId" clId="{9CF98FAF-64BE-4C2F-940C-7EFF4F1E3014}" dt="2020-08-31T14:40:00.398" v="4660" actId="123"/>
        <pc:sldMkLst>
          <pc:docMk/>
          <pc:sldMk cId="1541597969" sldId="261"/>
        </pc:sldMkLst>
        <pc:spChg chg="mod ord">
          <ac:chgData name="Alexander Pashuk" userId="7f413f452a2dee94" providerId="LiveId" clId="{9CF98FAF-64BE-4C2F-940C-7EFF4F1E3014}" dt="2020-08-31T14:38:27.246" v="4615" actId="700"/>
          <ac:spMkLst>
            <pc:docMk/>
            <pc:sldMk cId="1541597969" sldId="261"/>
            <ac:spMk id="2" creationId="{C93F9CB3-20E3-4ADE-9683-FAD8C189471A}"/>
          </ac:spMkLst>
        </pc:spChg>
        <pc:spChg chg="add del mod ord">
          <ac:chgData name="Alexander Pashuk" userId="7f413f452a2dee94" providerId="LiveId" clId="{9CF98FAF-64BE-4C2F-940C-7EFF4F1E3014}" dt="2020-08-31T14:38:27.246" v="4615" actId="700"/>
          <ac:spMkLst>
            <pc:docMk/>
            <pc:sldMk cId="1541597969" sldId="261"/>
            <ac:spMk id="3" creationId="{AD701F54-5C26-4B57-B189-7C620100E769}"/>
          </ac:spMkLst>
        </pc:spChg>
        <pc:spChg chg="add mod ord">
          <ac:chgData name="Alexander Pashuk" userId="7f413f452a2dee94" providerId="LiveId" clId="{9CF98FAF-64BE-4C2F-940C-7EFF4F1E3014}" dt="2020-08-31T14:40:00.398" v="4660" actId="123"/>
          <ac:spMkLst>
            <pc:docMk/>
            <pc:sldMk cId="1541597969" sldId="261"/>
            <ac:spMk id="5" creationId="{39D84152-B368-4140-9264-45A2F7039D86}"/>
          </ac:spMkLst>
        </pc:spChg>
        <pc:spChg chg="add del mod ord">
          <ac:chgData name="Alexander Pashuk" userId="7f413f452a2dee94" providerId="LiveId" clId="{9CF98FAF-64BE-4C2F-940C-7EFF4F1E3014}" dt="2020-08-31T14:39:34.528" v="4659"/>
          <ac:spMkLst>
            <pc:docMk/>
            <pc:sldMk cId="1541597969" sldId="261"/>
            <ac:spMk id="6" creationId="{E5A3F945-CF50-4FE1-A585-B85B8B76A33F}"/>
          </ac:spMkLst>
        </pc:spChg>
        <pc:picChg chg="add del mod">
          <ac:chgData name="Alexander Pashuk" userId="7f413f452a2dee94" providerId="LiveId" clId="{9CF98FAF-64BE-4C2F-940C-7EFF4F1E3014}" dt="2020-08-31T14:38:23.742" v="4614"/>
          <ac:picMkLst>
            <pc:docMk/>
            <pc:sldMk cId="1541597969" sldId="261"/>
            <ac:picMk id="4" creationId="{DE3D3C86-DB1B-4380-B07C-75253622EB28}"/>
          </ac:picMkLst>
        </pc:picChg>
        <pc:picChg chg="add mod">
          <ac:chgData name="Alexander Pashuk" userId="7f413f452a2dee94" providerId="LiveId" clId="{9CF98FAF-64BE-4C2F-940C-7EFF4F1E3014}" dt="2020-08-31T14:39:34.528" v="4659"/>
          <ac:picMkLst>
            <pc:docMk/>
            <pc:sldMk cId="1541597969" sldId="261"/>
            <ac:picMk id="10242" creationId="{94CA859A-5DDE-48BA-ACEE-40D11017B139}"/>
          </ac:picMkLst>
        </pc:picChg>
      </pc:sldChg>
      <pc:sldChg chg="modSp mod ord modTransition">
        <pc:chgData name="Alexander Pashuk" userId="7f413f452a2dee94" providerId="LiveId" clId="{9CF98FAF-64BE-4C2F-940C-7EFF4F1E3014}" dt="2020-08-31T15:24:14.636" v="5322"/>
        <pc:sldMkLst>
          <pc:docMk/>
          <pc:sldMk cId="1990746057" sldId="262"/>
        </pc:sldMkLst>
        <pc:spChg chg="mod">
          <ac:chgData name="Alexander Pashuk" userId="7f413f452a2dee94" providerId="LiveId" clId="{9CF98FAF-64BE-4C2F-940C-7EFF4F1E3014}" dt="2020-08-31T07:51:37.762" v="688" actId="122"/>
          <ac:spMkLst>
            <pc:docMk/>
            <pc:sldMk cId="1990746057" sldId="262"/>
            <ac:spMk id="2" creationId="{AE4A95DB-F291-41CE-9125-994AC1E39230}"/>
          </ac:spMkLst>
        </pc:spChg>
        <pc:spChg chg="mod">
          <ac:chgData name="Alexander Pashuk" userId="7f413f452a2dee94" providerId="LiveId" clId="{9CF98FAF-64BE-4C2F-940C-7EFF4F1E3014}" dt="2020-08-31T07:59:02.703" v="947" actId="20577"/>
          <ac:spMkLst>
            <pc:docMk/>
            <pc:sldMk cId="1990746057" sldId="262"/>
            <ac:spMk id="3" creationId="{9CC5E0FD-184D-46EF-A92C-DDADB23C8432}"/>
          </ac:spMkLst>
        </pc:spChg>
      </pc:sldChg>
      <pc:sldChg chg="modSp del mod ord modTransition">
        <pc:chgData name="Alexander Pashuk" userId="7f413f452a2dee94" providerId="LiveId" clId="{9CF98FAF-64BE-4C2F-940C-7EFF4F1E3014}" dt="2020-08-31T14:30:47.019" v="4556" actId="47"/>
        <pc:sldMkLst>
          <pc:docMk/>
          <pc:sldMk cId="2888333184" sldId="263"/>
        </pc:sldMkLst>
        <pc:spChg chg="mod">
          <ac:chgData name="Alexander Pashuk" userId="7f413f452a2dee94" providerId="LiveId" clId="{9CF98FAF-64BE-4C2F-940C-7EFF4F1E3014}" dt="2020-08-31T07:59:31.729" v="969" actId="122"/>
          <ac:spMkLst>
            <pc:docMk/>
            <pc:sldMk cId="2888333184" sldId="263"/>
            <ac:spMk id="2" creationId="{09E908A2-9FD6-45C5-A561-DF1330B4E2C0}"/>
          </ac:spMkLst>
        </pc:spChg>
        <pc:spChg chg="mod">
          <ac:chgData name="Alexander Pashuk" userId="7f413f452a2dee94" providerId="LiveId" clId="{9CF98FAF-64BE-4C2F-940C-7EFF4F1E3014}" dt="2020-08-31T07:59:52.338" v="983" actId="20577"/>
          <ac:spMkLst>
            <pc:docMk/>
            <pc:sldMk cId="2888333184" sldId="263"/>
            <ac:spMk id="3" creationId="{C71D1772-C4AC-4D3D-8559-7AB83BBD8729}"/>
          </ac:spMkLst>
        </pc:spChg>
      </pc:sldChg>
      <pc:sldChg chg="modSp new mod modTransition modNotesTx">
        <pc:chgData name="Alexander Pashuk" userId="7f413f452a2dee94" providerId="LiveId" clId="{9CF98FAF-64BE-4C2F-940C-7EFF4F1E3014}" dt="2020-08-31T14:29:52.396" v="4527"/>
        <pc:sldMkLst>
          <pc:docMk/>
          <pc:sldMk cId="3967302355" sldId="264"/>
        </pc:sldMkLst>
        <pc:spChg chg="mod">
          <ac:chgData name="Alexander Pashuk" userId="7f413f452a2dee94" providerId="LiveId" clId="{9CF98FAF-64BE-4C2F-940C-7EFF4F1E3014}" dt="2020-08-31T07:54:21.163" v="738" actId="122"/>
          <ac:spMkLst>
            <pc:docMk/>
            <pc:sldMk cId="3967302355" sldId="264"/>
            <ac:spMk id="2" creationId="{8938C63D-01CD-40D4-BB92-EDA4A0F8E9F4}"/>
          </ac:spMkLst>
        </pc:spChg>
        <pc:spChg chg="mod">
          <ac:chgData name="Alexander Pashuk" userId="7f413f452a2dee94" providerId="LiveId" clId="{9CF98FAF-64BE-4C2F-940C-7EFF4F1E3014}" dt="2020-08-31T07:57:25.329" v="897" actId="27636"/>
          <ac:spMkLst>
            <pc:docMk/>
            <pc:sldMk cId="3967302355" sldId="264"/>
            <ac:spMk id="3" creationId="{096A838E-C90F-49BA-B069-12323ABA28DC}"/>
          </ac:spMkLst>
        </pc:spChg>
      </pc:sldChg>
      <pc:sldChg chg="modSp new mod modTransition">
        <pc:chgData name="Alexander Pashuk" userId="7f413f452a2dee94" providerId="LiveId" clId="{9CF98FAF-64BE-4C2F-940C-7EFF4F1E3014}" dt="2020-08-31T14:29:52.396" v="4527"/>
        <pc:sldMkLst>
          <pc:docMk/>
          <pc:sldMk cId="2767510493" sldId="265"/>
        </pc:sldMkLst>
        <pc:spChg chg="mod">
          <ac:chgData name="Alexander Pashuk" userId="7f413f452a2dee94" providerId="LiveId" clId="{9CF98FAF-64BE-4C2F-940C-7EFF4F1E3014}" dt="2020-08-31T10:30:33.639" v="4122" actId="20577"/>
          <ac:spMkLst>
            <pc:docMk/>
            <pc:sldMk cId="2767510493" sldId="265"/>
            <ac:spMk id="2" creationId="{3ADD6614-B681-47D7-BD07-075253F55D1A}"/>
          </ac:spMkLst>
        </pc:spChg>
        <pc:spChg chg="mod">
          <ac:chgData name="Alexander Pashuk" userId="7f413f452a2dee94" providerId="LiveId" clId="{9CF98FAF-64BE-4C2F-940C-7EFF4F1E3014}" dt="2020-08-31T10:31:29.450" v="4282" actId="20577"/>
          <ac:spMkLst>
            <pc:docMk/>
            <pc:sldMk cId="2767510493" sldId="265"/>
            <ac:spMk id="3" creationId="{DED67F9C-FF71-4659-BC29-521210217D90}"/>
          </ac:spMkLst>
        </pc:spChg>
      </pc:sldChg>
      <pc:sldChg chg="modSp new mod modTransition">
        <pc:chgData name="Alexander Pashuk" userId="7f413f452a2dee94" providerId="LiveId" clId="{9CF98FAF-64BE-4C2F-940C-7EFF4F1E3014}" dt="2020-08-31T14:29:52.396" v="4527"/>
        <pc:sldMkLst>
          <pc:docMk/>
          <pc:sldMk cId="4290714944" sldId="266"/>
        </pc:sldMkLst>
        <pc:spChg chg="mod">
          <ac:chgData name="Alexander Pashuk" userId="7f413f452a2dee94" providerId="LiveId" clId="{9CF98FAF-64BE-4C2F-940C-7EFF4F1E3014}" dt="2020-08-31T08:00:01.724" v="991" actId="122"/>
          <ac:spMkLst>
            <pc:docMk/>
            <pc:sldMk cId="4290714944" sldId="266"/>
            <ac:spMk id="2" creationId="{5A8D88C4-8297-4CC2-A48A-99D8A0A00D1F}"/>
          </ac:spMkLst>
        </pc:spChg>
        <pc:spChg chg="mod">
          <ac:chgData name="Alexander Pashuk" userId="7f413f452a2dee94" providerId="LiveId" clId="{9CF98FAF-64BE-4C2F-940C-7EFF4F1E3014}" dt="2020-08-31T08:01:57.233" v="1046" actId="113"/>
          <ac:spMkLst>
            <pc:docMk/>
            <pc:sldMk cId="4290714944" sldId="266"/>
            <ac:spMk id="3" creationId="{D94A142E-1BB4-4323-8DDE-C9A3FE8AFF5D}"/>
          </ac:spMkLst>
        </pc:spChg>
      </pc:sldChg>
      <pc:sldChg chg="modSp new mod modTransition">
        <pc:chgData name="Alexander Pashuk" userId="7f413f452a2dee94" providerId="LiveId" clId="{9CF98FAF-64BE-4C2F-940C-7EFF4F1E3014}" dt="2020-08-31T14:32:12.129" v="4557" actId="123"/>
        <pc:sldMkLst>
          <pc:docMk/>
          <pc:sldMk cId="3715572021" sldId="267"/>
        </pc:sldMkLst>
        <pc:spChg chg="mod">
          <ac:chgData name="Alexander Pashuk" userId="7f413f452a2dee94" providerId="LiveId" clId="{9CF98FAF-64BE-4C2F-940C-7EFF4F1E3014}" dt="2020-08-31T08:02:18.649" v="1072" actId="20577"/>
          <ac:spMkLst>
            <pc:docMk/>
            <pc:sldMk cId="3715572021" sldId="267"/>
            <ac:spMk id="2" creationId="{4C05CB80-271B-4693-91D0-FFB0FD05FD6A}"/>
          </ac:spMkLst>
        </pc:spChg>
        <pc:spChg chg="mod">
          <ac:chgData name="Alexander Pashuk" userId="7f413f452a2dee94" providerId="LiveId" clId="{9CF98FAF-64BE-4C2F-940C-7EFF4F1E3014}" dt="2020-08-31T14:32:12.129" v="4557" actId="123"/>
          <ac:spMkLst>
            <pc:docMk/>
            <pc:sldMk cId="3715572021" sldId="267"/>
            <ac:spMk id="3" creationId="{9447D976-8219-4A97-BB94-2CCF703BF138}"/>
          </ac:spMkLst>
        </pc:spChg>
      </pc:sldChg>
      <pc:sldChg chg="modSp new mod modTransition">
        <pc:chgData name="Alexander Pashuk" userId="7f413f452a2dee94" providerId="LiveId" clId="{9CF98FAF-64BE-4C2F-940C-7EFF4F1E3014}" dt="2020-08-31T14:29:52.396" v="4527"/>
        <pc:sldMkLst>
          <pc:docMk/>
          <pc:sldMk cId="1407605302" sldId="268"/>
        </pc:sldMkLst>
        <pc:spChg chg="mod">
          <ac:chgData name="Alexander Pashuk" userId="7f413f452a2dee94" providerId="LiveId" clId="{9CF98FAF-64BE-4C2F-940C-7EFF4F1E3014}" dt="2020-08-31T08:02:14.426" v="1067" actId="122"/>
          <ac:spMkLst>
            <pc:docMk/>
            <pc:sldMk cId="1407605302" sldId="268"/>
            <ac:spMk id="2" creationId="{90FF778A-F550-4F8A-A14E-1E4835B0E1BF}"/>
          </ac:spMkLst>
        </pc:spChg>
        <pc:spChg chg="mod">
          <ac:chgData name="Alexander Pashuk" userId="7f413f452a2dee94" providerId="LiveId" clId="{9CF98FAF-64BE-4C2F-940C-7EFF4F1E3014}" dt="2020-08-31T08:03:07.965" v="1128" actId="27636"/>
          <ac:spMkLst>
            <pc:docMk/>
            <pc:sldMk cId="1407605302" sldId="268"/>
            <ac:spMk id="3" creationId="{50142DC5-1BC5-499A-B753-27C62C95DBCB}"/>
          </ac:spMkLst>
        </pc:spChg>
      </pc:sldChg>
      <pc:sldChg chg="modSp new mod modTransition modNotesTx">
        <pc:chgData name="Alexander Pashuk" userId="7f413f452a2dee94" providerId="LiveId" clId="{9CF98FAF-64BE-4C2F-940C-7EFF4F1E3014}" dt="2020-08-31T14:42:09.045" v="4772" actId="20577"/>
        <pc:sldMkLst>
          <pc:docMk/>
          <pc:sldMk cId="3554356447" sldId="269"/>
        </pc:sldMkLst>
        <pc:spChg chg="mod">
          <ac:chgData name="Alexander Pashuk" userId="7f413f452a2dee94" providerId="LiveId" clId="{9CF98FAF-64BE-4C2F-940C-7EFF4F1E3014}" dt="2020-08-31T08:38:34.590" v="1869" actId="20577"/>
          <ac:spMkLst>
            <pc:docMk/>
            <pc:sldMk cId="3554356447" sldId="269"/>
            <ac:spMk id="2" creationId="{2691D39B-A02A-4640-9761-CEFBC6221AF8}"/>
          </ac:spMkLst>
        </pc:spChg>
        <pc:spChg chg="mod">
          <ac:chgData name="Alexander Pashuk" userId="7f413f452a2dee94" providerId="LiveId" clId="{9CF98FAF-64BE-4C2F-940C-7EFF4F1E3014}" dt="2020-08-31T14:42:09.045" v="4772" actId="20577"/>
          <ac:spMkLst>
            <pc:docMk/>
            <pc:sldMk cId="3554356447" sldId="269"/>
            <ac:spMk id="3" creationId="{1AD1E154-F645-4CE4-A7EE-1E8CF2EEDEC0}"/>
          </ac:spMkLst>
        </pc:spChg>
      </pc:sldChg>
      <pc:sldChg chg="modSp new mod ord modTransition">
        <pc:chgData name="Alexander Pashuk" userId="7f413f452a2dee94" providerId="LiveId" clId="{9CF98FAF-64BE-4C2F-940C-7EFF4F1E3014}" dt="2020-08-31T14:29:52.396" v="4527"/>
        <pc:sldMkLst>
          <pc:docMk/>
          <pc:sldMk cId="3973457713" sldId="270"/>
        </pc:sldMkLst>
        <pc:spChg chg="mod">
          <ac:chgData name="Alexander Pashuk" userId="7f413f452a2dee94" providerId="LiveId" clId="{9CF98FAF-64BE-4C2F-940C-7EFF4F1E3014}" dt="2020-08-31T08:41:22.800" v="1884" actId="122"/>
          <ac:spMkLst>
            <pc:docMk/>
            <pc:sldMk cId="3973457713" sldId="270"/>
            <ac:spMk id="2" creationId="{90818228-CECF-4522-BF0C-8C8318733199}"/>
          </ac:spMkLst>
        </pc:spChg>
        <pc:spChg chg="mod">
          <ac:chgData name="Alexander Pashuk" userId="7f413f452a2dee94" providerId="LiveId" clId="{9CF98FAF-64BE-4C2F-940C-7EFF4F1E3014}" dt="2020-08-31T08:43:50.121" v="1982" actId="27636"/>
          <ac:spMkLst>
            <pc:docMk/>
            <pc:sldMk cId="3973457713" sldId="270"/>
            <ac:spMk id="3" creationId="{7184647D-4A4F-40CE-821E-78743322D5FE}"/>
          </ac:spMkLst>
        </pc:spChg>
      </pc:sldChg>
      <pc:sldChg chg="addSp delSp modSp new mod ord modTransition">
        <pc:chgData name="Alexander Pashuk" userId="7f413f452a2dee94" providerId="LiveId" clId="{9CF98FAF-64BE-4C2F-940C-7EFF4F1E3014}" dt="2020-08-31T14:33:23.228" v="4565" actId="1076"/>
        <pc:sldMkLst>
          <pc:docMk/>
          <pc:sldMk cId="4068907086" sldId="271"/>
        </pc:sldMkLst>
        <pc:spChg chg="mod">
          <ac:chgData name="Alexander Pashuk" userId="7f413f452a2dee94" providerId="LiveId" clId="{9CF98FAF-64BE-4C2F-940C-7EFF4F1E3014}" dt="2020-08-31T08:53:01.092" v="1995" actId="122"/>
          <ac:spMkLst>
            <pc:docMk/>
            <pc:sldMk cId="4068907086" sldId="271"/>
            <ac:spMk id="2" creationId="{33E8FC16-5B0E-4422-AADB-79430E231F58}"/>
          </ac:spMkLst>
        </pc:spChg>
        <pc:spChg chg="del mod">
          <ac:chgData name="Alexander Pashuk" userId="7f413f452a2dee94" providerId="LiveId" clId="{9CF98FAF-64BE-4C2F-940C-7EFF4F1E3014}" dt="2020-08-31T08:53:04.111" v="1997"/>
          <ac:spMkLst>
            <pc:docMk/>
            <pc:sldMk cId="4068907086" sldId="271"/>
            <ac:spMk id="3" creationId="{4DEF4F27-9F56-4263-B501-33F560015119}"/>
          </ac:spMkLst>
        </pc:spChg>
        <pc:picChg chg="add mod">
          <ac:chgData name="Alexander Pashuk" userId="7f413f452a2dee94" providerId="LiveId" clId="{9CF98FAF-64BE-4C2F-940C-7EFF4F1E3014}" dt="2020-08-31T14:33:23.228" v="4565" actId="1076"/>
          <ac:picMkLst>
            <pc:docMk/>
            <pc:sldMk cId="4068907086" sldId="271"/>
            <ac:picMk id="1026" creationId="{F51419FC-C9DF-43CD-A60F-B5C615F4C0A8}"/>
          </ac:picMkLst>
        </pc:picChg>
      </pc:sldChg>
      <pc:sldChg chg="modSp new mod modTransition">
        <pc:chgData name="Alexander Pashuk" userId="7f413f452a2dee94" providerId="LiveId" clId="{9CF98FAF-64BE-4C2F-940C-7EFF4F1E3014}" dt="2020-08-31T14:29:52.396" v="4527"/>
        <pc:sldMkLst>
          <pc:docMk/>
          <pc:sldMk cId="1665382763" sldId="272"/>
        </pc:sldMkLst>
        <pc:spChg chg="mod">
          <ac:chgData name="Alexander Pashuk" userId="7f413f452a2dee94" providerId="LiveId" clId="{9CF98FAF-64BE-4C2F-940C-7EFF4F1E3014}" dt="2020-08-31T08:11:26.602" v="1189" actId="122"/>
          <ac:spMkLst>
            <pc:docMk/>
            <pc:sldMk cId="1665382763" sldId="272"/>
            <ac:spMk id="2" creationId="{BBDB8AE5-D50F-433F-A1CE-7B02E8F1F90A}"/>
          </ac:spMkLst>
        </pc:spChg>
        <pc:spChg chg="mod">
          <ac:chgData name="Alexander Pashuk" userId="7f413f452a2dee94" providerId="LiveId" clId="{9CF98FAF-64BE-4C2F-940C-7EFF4F1E3014}" dt="2020-08-31T08:25:17.913" v="1513" actId="6549"/>
          <ac:spMkLst>
            <pc:docMk/>
            <pc:sldMk cId="1665382763" sldId="272"/>
            <ac:spMk id="3" creationId="{9DF0C33C-6582-4B67-9161-3B0541F870BC}"/>
          </ac:spMkLst>
        </pc:spChg>
      </pc:sldChg>
      <pc:sldChg chg="modSp new mod modTransition">
        <pc:chgData name="Alexander Pashuk" userId="7f413f452a2dee94" providerId="LiveId" clId="{9CF98FAF-64BE-4C2F-940C-7EFF4F1E3014}" dt="2020-08-31T14:29:52.396" v="4527"/>
        <pc:sldMkLst>
          <pc:docMk/>
          <pc:sldMk cId="1352596768" sldId="273"/>
        </pc:sldMkLst>
        <pc:spChg chg="mod">
          <ac:chgData name="Alexander Pashuk" userId="7f413f452a2dee94" providerId="LiveId" clId="{9CF98FAF-64BE-4C2F-940C-7EFF4F1E3014}" dt="2020-08-31T08:13:13.167" v="1238" actId="122"/>
          <ac:spMkLst>
            <pc:docMk/>
            <pc:sldMk cId="1352596768" sldId="273"/>
            <ac:spMk id="2" creationId="{43F80CD3-7506-4479-8F96-06D65D53F88A}"/>
          </ac:spMkLst>
        </pc:spChg>
        <pc:spChg chg="mod">
          <ac:chgData name="Alexander Pashuk" userId="7f413f452a2dee94" providerId="LiveId" clId="{9CF98FAF-64BE-4C2F-940C-7EFF4F1E3014}" dt="2020-08-31T08:25:11.783" v="1507" actId="6549"/>
          <ac:spMkLst>
            <pc:docMk/>
            <pc:sldMk cId="1352596768" sldId="273"/>
            <ac:spMk id="3" creationId="{A653A339-9D7F-4393-9F36-F993044D2AAD}"/>
          </ac:spMkLst>
        </pc:spChg>
      </pc:sldChg>
      <pc:sldChg chg="new del">
        <pc:chgData name="Alexander Pashuk" userId="7f413f452a2dee94" providerId="LiveId" clId="{9CF98FAF-64BE-4C2F-940C-7EFF4F1E3014}" dt="2020-08-31T08:25:48.802" v="1514" actId="47"/>
        <pc:sldMkLst>
          <pc:docMk/>
          <pc:sldMk cId="3823392354" sldId="274"/>
        </pc:sldMkLst>
      </pc:sldChg>
      <pc:sldChg chg="modSp new mod modTransition">
        <pc:chgData name="Alexander Pashuk" userId="7f413f452a2dee94" providerId="LiveId" clId="{9CF98FAF-64BE-4C2F-940C-7EFF4F1E3014}" dt="2020-08-31T14:29:52.396" v="4527"/>
        <pc:sldMkLst>
          <pc:docMk/>
          <pc:sldMk cId="330853066" sldId="275"/>
        </pc:sldMkLst>
        <pc:spChg chg="mod">
          <ac:chgData name="Alexander Pashuk" userId="7f413f452a2dee94" providerId="LiveId" clId="{9CF98FAF-64BE-4C2F-940C-7EFF4F1E3014}" dt="2020-08-31T08:19:22.501" v="1411" actId="122"/>
          <ac:spMkLst>
            <pc:docMk/>
            <pc:sldMk cId="330853066" sldId="275"/>
            <ac:spMk id="2" creationId="{086F46F2-157F-4B8A-A731-B04E50412E4B}"/>
          </ac:spMkLst>
        </pc:spChg>
        <pc:spChg chg="mod">
          <ac:chgData name="Alexander Pashuk" userId="7f413f452a2dee94" providerId="LiveId" clId="{9CF98FAF-64BE-4C2F-940C-7EFF4F1E3014}" dt="2020-08-31T08:20:08.845" v="1469" actId="20577"/>
          <ac:spMkLst>
            <pc:docMk/>
            <pc:sldMk cId="330853066" sldId="275"/>
            <ac:spMk id="3" creationId="{6448B42D-026D-4E6E-867A-332300F40198}"/>
          </ac:spMkLst>
        </pc:spChg>
      </pc:sldChg>
      <pc:sldChg chg="addSp modSp new mod modTransition">
        <pc:chgData name="Alexander Pashuk" userId="7f413f452a2dee94" providerId="LiveId" clId="{9CF98FAF-64BE-4C2F-940C-7EFF4F1E3014}" dt="2020-08-31T14:29:52.396" v="4527"/>
        <pc:sldMkLst>
          <pc:docMk/>
          <pc:sldMk cId="2861459374" sldId="276"/>
        </pc:sldMkLst>
        <pc:spChg chg="mod">
          <ac:chgData name="Alexander Pashuk" userId="7f413f452a2dee94" providerId="LiveId" clId="{9CF98FAF-64BE-4C2F-940C-7EFF4F1E3014}" dt="2020-08-31T08:26:50.937" v="1551" actId="20577"/>
          <ac:spMkLst>
            <pc:docMk/>
            <pc:sldMk cId="2861459374" sldId="276"/>
            <ac:spMk id="2" creationId="{E6C8EE09-421E-477E-A48C-014024C1F6F4}"/>
          </ac:spMkLst>
        </pc:spChg>
        <pc:spChg chg="mod">
          <ac:chgData name="Alexander Pashuk" userId="7f413f452a2dee94" providerId="LiveId" clId="{9CF98FAF-64BE-4C2F-940C-7EFF4F1E3014}" dt="2020-08-31T08:29:03.766" v="1655" actId="20577"/>
          <ac:spMkLst>
            <pc:docMk/>
            <pc:sldMk cId="2861459374" sldId="276"/>
            <ac:spMk id="3" creationId="{3A2E4DC1-11B0-4FDB-80D5-87C8BE22A2DE}"/>
          </ac:spMkLst>
        </pc:spChg>
        <pc:spChg chg="add mod">
          <ac:chgData name="Alexander Pashuk" userId="7f413f452a2dee94" providerId="LiveId" clId="{9CF98FAF-64BE-4C2F-940C-7EFF4F1E3014}" dt="2020-08-31T08:34:18.945" v="1783" actId="1582"/>
          <ac:spMkLst>
            <pc:docMk/>
            <pc:sldMk cId="2861459374" sldId="276"/>
            <ac:spMk id="5" creationId="{E734A13E-386A-4F87-B7F5-33B06C47A2C8}"/>
          </ac:spMkLst>
        </pc:spChg>
        <pc:spChg chg="add mod">
          <ac:chgData name="Alexander Pashuk" userId="7f413f452a2dee94" providerId="LiveId" clId="{9CF98FAF-64BE-4C2F-940C-7EFF4F1E3014}" dt="2020-08-31T08:34:15.016" v="1782" actId="1582"/>
          <ac:spMkLst>
            <pc:docMk/>
            <pc:sldMk cId="2861459374" sldId="276"/>
            <ac:spMk id="7" creationId="{C52E4872-AADE-4039-B4F7-53DBC909634C}"/>
          </ac:spMkLst>
        </pc:spChg>
      </pc:sldChg>
      <pc:sldChg chg="addSp delSp modSp new mod modTransition modNotesTx">
        <pc:chgData name="Alexander Pashuk" userId="7f413f452a2dee94" providerId="LiveId" clId="{9CF98FAF-64BE-4C2F-940C-7EFF4F1E3014}" dt="2020-08-31T14:32:43.520" v="4561" actId="1582"/>
        <pc:sldMkLst>
          <pc:docMk/>
          <pc:sldMk cId="957812859" sldId="277"/>
        </pc:sldMkLst>
        <pc:spChg chg="mod">
          <ac:chgData name="Alexander Pashuk" userId="7f413f452a2dee94" providerId="LiveId" clId="{9CF98FAF-64BE-4C2F-940C-7EFF4F1E3014}" dt="2020-08-31T08:29:22.296" v="1660" actId="122"/>
          <ac:spMkLst>
            <pc:docMk/>
            <pc:sldMk cId="957812859" sldId="277"/>
            <ac:spMk id="2" creationId="{1F6C5933-BC17-4D95-B76A-3DB09AD48379}"/>
          </ac:spMkLst>
        </pc:spChg>
        <pc:spChg chg="mod">
          <ac:chgData name="Alexander Pashuk" userId="7f413f452a2dee94" providerId="LiveId" clId="{9CF98FAF-64BE-4C2F-940C-7EFF4F1E3014}" dt="2020-08-31T08:30:10.768" v="1716" actId="20577"/>
          <ac:spMkLst>
            <pc:docMk/>
            <pc:sldMk cId="957812859" sldId="277"/>
            <ac:spMk id="3" creationId="{0888B132-CE1A-48A4-9DAB-1CF0424C04A7}"/>
          </ac:spMkLst>
        </pc:spChg>
        <pc:spChg chg="add mod">
          <ac:chgData name="Alexander Pashuk" userId="7f413f452a2dee94" providerId="LiveId" clId="{9CF98FAF-64BE-4C2F-940C-7EFF4F1E3014}" dt="2020-08-31T08:34:25.708" v="1784" actId="1582"/>
          <ac:spMkLst>
            <pc:docMk/>
            <pc:sldMk cId="957812859" sldId="277"/>
            <ac:spMk id="5" creationId="{A017CBFB-BB13-48B7-86F0-5B615169EB95}"/>
          </ac:spMkLst>
        </pc:spChg>
        <pc:spChg chg="add mod">
          <ac:chgData name="Alexander Pashuk" userId="7f413f452a2dee94" providerId="LiveId" clId="{9CF98FAF-64BE-4C2F-940C-7EFF4F1E3014}" dt="2020-08-31T08:34:28.702" v="1785" actId="1582"/>
          <ac:spMkLst>
            <pc:docMk/>
            <pc:sldMk cId="957812859" sldId="277"/>
            <ac:spMk id="7" creationId="{2167DE62-7EBF-4ABC-AD3A-97C6F6BD4687}"/>
          </ac:spMkLst>
        </pc:spChg>
        <pc:cxnChg chg="add del mod">
          <ac:chgData name="Alexander Pashuk" userId="7f413f452a2dee94" providerId="LiveId" clId="{9CF98FAF-64BE-4C2F-940C-7EFF4F1E3014}" dt="2020-08-31T08:32:28.203" v="1762" actId="478"/>
          <ac:cxnSpMkLst>
            <pc:docMk/>
            <pc:sldMk cId="957812859" sldId="277"/>
            <ac:cxnSpMk id="9" creationId="{9A5DBE17-8F6D-4ECD-B431-E1469288FAD8}"/>
          </ac:cxnSpMkLst>
        </pc:cxnChg>
        <pc:cxnChg chg="add mod">
          <ac:chgData name="Alexander Pashuk" userId="7f413f452a2dee94" providerId="LiveId" clId="{9CF98FAF-64BE-4C2F-940C-7EFF4F1E3014}" dt="2020-08-31T08:37:49.488" v="1831" actId="14100"/>
          <ac:cxnSpMkLst>
            <pc:docMk/>
            <pc:sldMk cId="957812859" sldId="277"/>
            <ac:cxnSpMk id="11" creationId="{0CB8662E-76D9-4FC5-A38D-0F4A9E8BACE1}"/>
          </ac:cxnSpMkLst>
        </pc:cxnChg>
        <pc:cxnChg chg="add mod">
          <ac:chgData name="Alexander Pashuk" userId="7f413f452a2dee94" providerId="LiveId" clId="{9CF98FAF-64BE-4C2F-940C-7EFF4F1E3014}" dt="2020-08-31T08:37:46.006" v="1830" actId="14100"/>
          <ac:cxnSpMkLst>
            <pc:docMk/>
            <pc:sldMk cId="957812859" sldId="277"/>
            <ac:cxnSpMk id="16" creationId="{EA2BC3BA-6594-49C0-A526-6E5718D5F361}"/>
          </ac:cxnSpMkLst>
        </pc:cxnChg>
        <pc:cxnChg chg="add mod">
          <ac:chgData name="Alexander Pashuk" userId="7f413f452a2dee94" providerId="LiveId" clId="{9CF98FAF-64BE-4C2F-940C-7EFF4F1E3014}" dt="2020-08-31T14:32:43.520" v="4561" actId="1582"/>
          <ac:cxnSpMkLst>
            <pc:docMk/>
            <pc:sldMk cId="957812859" sldId="277"/>
            <ac:cxnSpMk id="28" creationId="{4EE10805-A40C-47D8-B307-A9824D7E149C}"/>
          </ac:cxnSpMkLst>
        </pc:cxnChg>
      </pc:sldChg>
      <pc:sldChg chg="addSp modSp new mod modTransition modNotesTx">
        <pc:chgData name="Alexander Pashuk" userId="7f413f452a2dee94" providerId="LiveId" clId="{9CF98FAF-64BE-4C2F-940C-7EFF4F1E3014}" dt="2020-08-31T14:33:08.642" v="4564" actId="1582"/>
        <pc:sldMkLst>
          <pc:docMk/>
          <pc:sldMk cId="482850639" sldId="278"/>
        </pc:sldMkLst>
        <pc:spChg chg="mod">
          <ac:chgData name="Alexander Pashuk" userId="7f413f452a2dee94" providerId="LiveId" clId="{9CF98FAF-64BE-4C2F-940C-7EFF4F1E3014}" dt="2020-08-31T08:31:02.319" v="1724" actId="122"/>
          <ac:spMkLst>
            <pc:docMk/>
            <pc:sldMk cId="482850639" sldId="278"/>
            <ac:spMk id="2" creationId="{494F6026-DBCD-4E8E-AFF2-C9B7EF956351}"/>
          </ac:spMkLst>
        </pc:spChg>
        <pc:spChg chg="mod">
          <ac:chgData name="Alexander Pashuk" userId="7f413f452a2dee94" providerId="LiveId" clId="{9CF98FAF-64BE-4C2F-940C-7EFF4F1E3014}" dt="2020-08-31T08:37:10.745" v="1827" actId="20577"/>
          <ac:spMkLst>
            <pc:docMk/>
            <pc:sldMk cId="482850639" sldId="278"/>
            <ac:spMk id="3" creationId="{44C21FCF-91EB-49E1-A165-60C2B4964DED}"/>
          </ac:spMkLst>
        </pc:spChg>
        <pc:spChg chg="add mod">
          <ac:chgData name="Alexander Pashuk" userId="7f413f452a2dee94" providerId="LiveId" clId="{9CF98FAF-64BE-4C2F-940C-7EFF4F1E3014}" dt="2020-08-31T08:34:41.590" v="1787" actId="1582"/>
          <ac:spMkLst>
            <pc:docMk/>
            <pc:sldMk cId="482850639" sldId="278"/>
            <ac:spMk id="5" creationId="{F8CC3736-4B22-4986-9CA7-5EF8BEAD8886}"/>
          </ac:spMkLst>
        </pc:spChg>
        <pc:spChg chg="add mod">
          <ac:chgData name="Alexander Pashuk" userId="7f413f452a2dee94" providerId="LiveId" clId="{9CF98FAF-64BE-4C2F-940C-7EFF4F1E3014}" dt="2020-08-31T08:37:04.769" v="1826" actId="1582"/>
          <ac:spMkLst>
            <pc:docMk/>
            <pc:sldMk cId="482850639" sldId="278"/>
            <ac:spMk id="12" creationId="{9D1163A6-ECAF-4D01-B5F9-6FA466F47E73}"/>
          </ac:spMkLst>
        </pc:spChg>
        <pc:cxnChg chg="add mod">
          <ac:chgData name="Alexander Pashuk" userId="7f413f452a2dee94" providerId="LiveId" clId="{9CF98FAF-64BE-4C2F-940C-7EFF4F1E3014}" dt="2020-08-31T08:35:03.293" v="1790" actId="1582"/>
          <ac:cxnSpMkLst>
            <pc:docMk/>
            <pc:sldMk cId="482850639" sldId="278"/>
            <ac:cxnSpMk id="7" creationId="{19CA8483-CF9C-4773-960F-39A81E08BBDE}"/>
          </ac:cxnSpMkLst>
        </pc:cxnChg>
        <pc:cxnChg chg="add mod">
          <ac:chgData name="Alexander Pashuk" userId="7f413f452a2dee94" providerId="LiveId" clId="{9CF98FAF-64BE-4C2F-940C-7EFF4F1E3014}" dt="2020-08-31T08:35:16.616" v="1794" actId="1582"/>
          <ac:cxnSpMkLst>
            <pc:docMk/>
            <pc:sldMk cId="482850639" sldId="278"/>
            <ac:cxnSpMk id="9" creationId="{6A7F3AD7-D02F-4B9B-92F6-C6D1B9886401}"/>
          </ac:cxnSpMkLst>
        </pc:cxnChg>
        <pc:cxnChg chg="add mod">
          <ac:chgData name="Alexander Pashuk" userId="7f413f452a2dee94" providerId="LiveId" clId="{9CF98FAF-64BE-4C2F-940C-7EFF4F1E3014}" dt="2020-08-31T14:33:08.642" v="4564" actId="1582"/>
          <ac:cxnSpMkLst>
            <pc:docMk/>
            <pc:sldMk cId="482850639" sldId="278"/>
            <ac:cxnSpMk id="14" creationId="{39521900-EDC8-46A5-B22A-304E9513A533}"/>
          </ac:cxnSpMkLst>
        </pc:cxnChg>
      </pc:sldChg>
      <pc:sldChg chg="modSp new mod modTransition modNotesTx">
        <pc:chgData name="Alexander Pashuk" userId="7f413f452a2dee94" providerId="LiveId" clId="{9CF98FAF-64BE-4C2F-940C-7EFF4F1E3014}" dt="2020-08-31T14:34:17.877" v="4603" actId="20577"/>
        <pc:sldMkLst>
          <pc:docMk/>
          <pc:sldMk cId="1246328072" sldId="279"/>
        </pc:sldMkLst>
        <pc:spChg chg="mod">
          <ac:chgData name="Alexander Pashuk" userId="7f413f452a2dee94" providerId="LiveId" clId="{9CF98FAF-64BE-4C2F-940C-7EFF4F1E3014}" dt="2020-08-31T08:55:27.996" v="2066" actId="20577"/>
          <ac:spMkLst>
            <pc:docMk/>
            <pc:sldMk cId="1246328072" sldId="279"/>
            <ac:spMk id="2" creationId="{6728C50E-BE68-45B1-BD96-8B68C17BDD13}"/>
          </ac:spMkLst>
        </pc:spChg>
        <pc:spChg chg="mod">
          <ac:chgData name="Alexander Pashuk" userId="7f413f452a2dee94" providerId="LiveId" clId="{9CF98FAF-64BE-4C2F-940C-7EFF4F1E3014}" dt="2020-08-31T10:12:50.146" v="3564" actId="14100"/>
          <ac:spMkLst>
            <pc:docMk/>
            <pc:sldMk cId="1246328072" sldId="279"/>
            <ac:spMk id="3" creationId="{3EFED14F-E13C-4B53-8987-132FA7CB2FD8}"/>
          </ac:spMkLst>
        </pc:spChg>
      </pc:sldChg>
      <pc:sldChg chg="modSp new mod modTransition">
        <pc:chgData name="Alexander Pashuk" userId="7f413f452a2dee94" providerId="LiveId" clId="{9CF98FAF-64BE-4C2F-940C-7EFF4F1E3014}" dt="2020-08-31T14:29:52.396" v="4527"/>
        <pc:sldMkLst>
          <pc:docMk/>
          <pc:sldMk cId="874979555" sldId="280"/>
        </pc:sldMkLst>
        <pc:spChg chg="mod">
          <ac:chgData name="Alexander Pashuk" userId="7f413f452a2dee94" providerId="LiveId" clId="{9CF98FAF-64BE-4C2F-940C-7EFF4F1E3014}" dt="2020-08-31T08:57:23.454" v="2175" actId="20577"/>
          <ac:spMkLst>
            <pc:docMk/>
            <pc:sldMk cId="874979555" sldId="280"/>
            <ac:spMk id="2" creationId="{360A3F71-2E03-434C-97BD-8766BAA8506E}"/>
          </ac:spMkLst>
        </pc:spChg>
        <pc:spChg chg="mod">
          <ac:chgData name="Alexander Pashuk" userId="7f413f452a2dee94" providerId="LiveId" clId="{9CF98FAF-64BE-4C2F-940C-7EFF4F1E3014}" dt="2020-08-31T08:56:52.173" v="2118" actId="113"/>
          <ac:spMkLst>
            <pc:docMk/>
            <pc:sldMk cId="874979555" sldId="280"/>
            <ac:spMk id="3" creationId="{A4AB1532-E9BD-45DA-8618-B65D96EBA6D9}"/>
          </ac:spMkLst>
        </pc:spChg>
      </pc:sldChg>
      <pc:sldChg chg="modSp new mod modTransition">
        <pc:chgData name="Alexander Pashuk" userId="7f413f452a2dee94" providerId="LiveId" clId="{9CF98FAF-64BE-4C2F-940C-7EFF4F1E3014}" dt="2020-08-31T14:29:52.396" v="4527"/>
        <pc:sldMkLst>
          <pc:docMk/>
          <pc:sldMk cId="3815622144" sldId="281"/>
        </pc:sldMkLst>
        <pc:spChg chg="mod">
          <ac:chgData name="Alexander Pashuk" userId="7f413f452a2dee94" providerId="LiveId" clId="{9CF98FAF-64BE-4C2F-940C-7EFF4F1E3014}" dt="2020-08-31T08:57:16.623" v="2153" actId="20577"/>
          <ac:spMkLst>
            <pc:docMk/>
            <pc:sldMk cId="3815622144" sldId="281"/>
            <ac:spMk id="2" creationId="{6996E9E3-8F83-45CA-920D-9F45D5D823BF}"/>
          </ac:spMkLst>
        </pc:spChg>
        <pc:spChg chg="mod">
          <ac:chgData name="Alexander Pashuk" userId="7f413f452a2dee94" providerId="LiveId" clId="{9CF98FAF-64BE-4C2F-940C-7EFF4F1E3014}" dt="2020-08-31T10:15:30.406" v="3609" actId="20577"/>
          <ac:spMkLst>
            <pc:docMk/>
            <pc:sldMk cId="3815622144" sldId="281"/>
            <ac:spMk id="3" creationId="{E44E5D3A-9E04-4250-84A6-605557902BEE}"/>
          </ac:spMkLst>
        </pc:spChg>
      </pc:sldChg>
      <pc:sldChg chg="new del modTransition">
        <pc:chgData name="Alexander Pashuk" userId="7f413f452a2dee94" providerId="LiveId" clId="{9CF98FAF-64BE-4C2F-940C-7EFF4F1E3014}" dt="2020-08-31T14:37:09.791" v="4610" actId="47"/>
        <pc:sldMkLst>
          <pc:docMk/>
          <pc:sldMk cId="3503321845" sldId="282"/>
        </pc:sldMkLst>
      </pc:sldChg>
      <pc:sldChg chg="addSp delSp modSp new mod ord modTransition modClrScheme chgLayout">
        <pc:chgData name="Alexander Pashuk" userId="7f413f452a2dee94" providerId="LiveId" clId="{9CF98FAF-64BE-4C2F-940C-7EFF4F1E3014}" dt="2020-08-31T14:29:52.396" v="4527"/>
        <pc:sldMkLst>
          <pc:docMk/>
          <pc:sldMk cId="3185360347" sldId="283"/>
        </pc:sldMkLst>
        <pc:spChg chg="mod ord">
          <ac:chgData name="Alexander Pashuk" userId="7f413f452a2dee94" providerId="LiveId" clId="{9CF98FAF-64BE-4C2F-940C-7EFF4F1E3014}" dt="2020-08-31T09:01:07.363" v="2363" actId="700"/>
          <ac:spMkLst>
            <pc:docMk/>
            <pc:sldMk cId="3185360347" sldId="283"/>
            <ac:spMk id="2" creationId="{A8AB1E61-09FF-41A1-AB77-1FD24DF261D4}"/>
          </ac:spMkLst>
        </pc:spChg>
        <pc:spChg chg="mod ord">
          <ac:chgData name="Alexander Pashuk" userId="7f413f452a2dee94" providerId="LiveId" clId="{9CF98FAF-64BE-4C2F-940C-7EFF4F1E3014}" dt="2020-08-31T09:07:47.057" v="2506" actId="20577"/>
          <ac:spMkLst>
            <pc:docMk/>
            <pc:sldMk cId="3185360347" sldId="283"/>
            <ac:spMk id="3" creationId="{635C383E-6262-4E28-8B9B-A65129D15CFC}"/>
          </ac:spMkLst>
        </pc:spChg>
        <pc:spChg chg="add del mod ord">
          <ac:chgData name="Alexander Pashuk" userId="7f413f452a2dee94" providerId="LiveId" clId="{9CF98FAF-64BE-4C2F-940C-7EFF4F1E3014}" dt="2020-08-31T09:04:02.964" v="2371"/>
          <ac:spMkLst>
            <pc:docMk/>
            <pc:sldMk cId="3185360347" sldId="283"/>
            <ac:spMk id="4" creationId="{11C04748-43E9-408C-B3A0-251CB4E879FE}"/>
          </ac:spMkLst>
        </pc:spChg>
        <pc:picChg chg="add mod">
          <ac:chgData name="Alexander Pashuk" userId="7f413f452a2dee94" providerId="LiveId" clId="{9CF98FAF-64BE-4C2F-940C-7EFF4F1E3014}" dt="2020-08-31T09:04:10.697" v="2374" actId="1076"/>
          <ac:picMkLst>
            <pc:docMk/>
            <pc:sldMk cId="3185360347" sldId="283"/>
            <ac:picMk id="2050" creationId="{96C6E6EC-4BFA-42F2-96DF-C51DD7EAA52B}"/>
          </ac:picMkLst>
        </pc:picChg>
      </pc:sldChg>
      <pc:sldChg chg="addSp delSp modSp add mod ord modTransition">
        <pc:chgData name="Alexander Pashuk" userId="7f413f452a2dee94" providerId="LiveId" clId="{9CF98FAF-64BE-4C2F-940C-7EFF4F1E3014}" dt="2020-08-31T14:52:46.454" v="4852" actId="14100"/>
        <pc:sldMkLst>
          <pc:docMk/>
          <pc:sldMk cId="1171428290" sldId="284"/>
        </pc:sldMkLst>
        <pc:spChg chg="mod">
          <ac:chgData name="Alexander Pashuk" userId="7f413f452a2dee94" providerId="LiveId" clId="{9CF98FAF-64BE-4C2F-940C-7EFF4F1E3014}" dt="2020-08-31T14:52:46.454" v="4852" actId="14100"/>
          <ac:spMkLst>
            <pc:docMk/>
            <pc:sldMk cId="1171428290" sldId="284"/>
            <ac:spMk id="3" creationId="{635C383E-6262-4E28-8B9B-A65129D15CFC}"/>
          </ac:spMkLst>
        </pc:spChg>
        <pc:spChg chg="add del mod">
          <ac:chgData name="Alexander Pashuk" userId="7f413f452a2dee94" providerId="LiveId" clId="{9CF98FAF-64BE-4C2F-940C-7EFF4F1E3014}" dt="2020-08-31T09:10:50.230" v="2516"/>
          <ac:spMkLst>
            <pc:docMk/>
            <pc:sldMk cId="1171428290" sldId="284"/>
            <ac:spMk id="4" creationId="{19A566CA-D79E-4C1C-8214-E0BCC2F4D157}"/>
          </ac:spMkLst>
        </pc:spChg>
        <pc:spChg chg="add del mod">
          <ac:chgData name="Alexander Pashuk" userId="7f413f452a2dee94" providerId="LiveId" clId="{9CF98FAF-64BE-4C2F-940C-7EFF4F1E3014}" dt="2020-08-31T09:17:56.240" v="2644"/>
          <ac:spMkLst>
            <pc:docMk/>
            <pc:sldMk cId="1171428290" sldId="284"/>
            <ac:spMk id="5" creationId="{ACB7E01F-3F44-4F3F-A088-EE980FF33812}"/>
          </ac:spMkLst>
        </pc:spChg>
        <pc:picChg chg="del">
          <ac:chgData name="Alexander Pashuk" userId="7f413f452a2dee94" providerId="LiveId" clId="{9CF98FAF-64BE-4C2F-940C-7EFF4F1E3014}" dt="2020-08-31T09:10:47.318" v="2514" actId="478"/>
          <ac:picMkLst>
            <pc:docMk/>
            <pc:sldMk cId="1171428290" sldId="284"/>
            <ac:picMk id="2050" creationId="{96C6E6EC-4BFA-42F2-96DF-C51DD7EAA52B}"/>
          </ac:picMkLst>
        </pc:picChg>
        <pc:picChg chg="add del mod">
          <ac:chgData name="Alexander Pashuk" userId="7f413f452a2dee94" providerId="LiveId" clId="{9CF98FAF-64BE-4C2F-940C-7EFF4F1E3014}" dt="2020-08-31T09:17:53.603" v="2640" actId="478"/>
          <ac:picMkLst>
            <pc:docMk/>
            <pc:sldMk cId="1171428290" sldId="284"/>
            <ac:picMk id="4098" creationId="{DE63A3C9-3E45-4DC0-8A6B-5A9DC72B78C6}"/>
          </ac:picMkLst>
        </pc:picChg>
        <pc:picChg chg="add del">
          <ac:chgData name="Alexander Pashuk" userId="7f413f452a2dee94" providerId="LiveId" clId="{9CF98FAF-64BE-4C2F-940C-7EFF4F1E3014}" dt="2020-08-31T09:17:54.833" v="2642"/>
          <ac:picMkLst>
            <pc:docMk/>
            <pc:sldMk cId="1171428290" sldId="284"/>
            <ac:picMk id="4100" creationId="{DF2FA369-1FA0-4841-A201-BE6151217064}"/>
          </ac:picMkLst>
        </pc:picChg>
        <pc:picChg chg="add mod">
          <ac:chgData name="Alexander Pashuk" userId="7f413f452a2dee94" providerId="LiveId" clId="{9CF98FAF-64BE-4C2F-940C-7EFF4F1E3014}" dt="2020-08-31T09:18:10.198" v="2649" actId="1076"/>
          <ac:picMkLst>
            <pc:docMk/>
            <pc:sldMk cId="1171428290" sldId="284"/>
            <ac:picMk id="4102" creationId="{5F36CF6E-70C0-46CE-A523-B1F1DA319FDE}"/>
          </ac:picMkLst>
        </pc:picChg>
      </pc:sldChg>
      <pc:sldChg chg="addSp delSp modSp add mod ord modTransition">
        <pc:chgData name="Alexander Pashuk" userId="7f413f452a2dee94" providerId="LiveId" clId="{9CF98FAF-64BE-4C2F-940C-7EFF4F1E3014}" dt="2020-08-31T14:29:52.396" v="4527"/>
        <pc:sldMkLst>
          <pc:docMk/>
          <pc:sldMk cId="1523885931" sldId="285"/>
        </pc:sldMkLst>
        <pc:spChg chg="mod">
          <ac:chgData name="Alexander Pashuk" userId="7f413f452a2dee94" providerId="LiveId" clId="{9CF98FAF-64BE-4C2F-940C-7EFF4F1E3014}" dt="2020-08-31T09:49:39.168" v="3195" actId="20577"/>
          <ac:spMkLst>
            <pc:docMk/>
            <pc:sldMk cId="1523885931" sldId="285"/>
            <ac:spMk id="3" creationId="{635C383E-6262-4E28-8B9B-A65129D15CFC}"/>
          </ac:spMkLst>
        </pc:spChg>
        <pc:spChg chg="add del mod">
          <ac:chgData name="Alexander Pashuk" userId="7f413f452a2dee94" providerId="LiveId" clId="{9CF98FAF-64BE-4C2F-940C-7EFF4F1E3014}" dt="2020-08-31T09:53:07.675" v="3198"/>
          <ac:spMkLst>
            <pc:docMk/>
            <pc:sldMk cId="1523885931" sldId="285"/>
            <ac:spMk id="4" creationId="{F3CEFEC6-9FB8-45DB-9CA7-D6CBAB532FCA}"/>
          </ac:spMkLst>
        </pc:spChg>
        <pc:picChg chg="del">
          <ac:chgData name="Alexander Pashuk" userId="7f413f452a2dee94" providerId="LiveId" clId="{9CF98FAF-64BE-4C2F-940C-7EFF4F1E3014}" dt="2020-08-31T09:53:06.256" v="3196" actId="478"/>
          <ac:picMkLst>
            <pc:docMk/>
            <pc:sldMk cId="1523885931" sldId="285"/>
            <ac:picMk id="2050" creationId="{96C6E6EC-4BFA-42F2-96DF-C51DD7EAA52B}"/>
          </ac:picMkLst>
        </pc:picChg>
        <pc:picChg chg="add mod">
          <ac:chgData name="Alexander Pashuk" userId="7f413f452a2dee94" providerId="LiveId" clId="{9CF98FAF-64BE-4C2F-940C-7EFF4F1E3014}" dt="2020-08-31T09:53:17.834" v="3202" actId="1076"/>
          <ac:picMkLst>
            <pc:docMk/>
            <pc:sldMk cId="1523885931" sldId="285"/>
            <ac:picMk id="3074" creationId="{7416877C-6CE9-4248-9901-15CD6A933A16}"/>
          </ac:picMkLst>
        </pc:picChg>
      </pc:sldChg>
      <pc:sldChg chg="addSp delSp modSp new mod modTransition modClrScheme chgLayout">
        <pc:chgData name="Alexander Pashuk" userId="7f413f452a2dee94" providerId="LiveId" clId="{9CF98FAF-64BE-4C2F-940C-7EFF4F1E3014}" dt="2020-08-31T15:02:08.439" v="5104" actId="20577"/>
        <pc:sldMkLst>
          <pc:docMk/>
          <pc:sldMk cId="2467474646" sldId="286"/>
        </pc:sldMkLst>
        <pc:spChg chg="del mod ord">
          <ac:chgData name="Alexander Pashuk" userId="7f413f452a2dee94" providerId="LiveId" clId="{9CF98FAF-64BE-4C2F-940C-7EFF4F1E3014}" dt="2020-08-31T09:19:17.003" v="2653" actId="700"/>
          <ac:spMkLst>
            <pc:docMk/>
            <pc:sldMk cId="2467474646" sldId="286"/>
            <ac:spMk id="2" creationId="{05662E08-CFCC-4AC9-BC1E-24120808F566}"/>
          </ac:spMkLst>
        </pc:spChg>
        <pc:spChg chg="del mod ord">
          <ac:chgData name="Alexander Pashuk" userId="7f413f452a2dee94" providerId="LiveId" clId="{9CF98FAF-64BE-4C2F-940C-7EFF4F1E3014}" dt="2020-08-31T09:19:17.003" v="2653" actId="700"/>
          <ac:spMkLst>
            <pc:docMk/>
            <pc:sldMk cId="2467474646" sldId="286"/>
            <ac:spMk id="3" creationId="{DB7D765F-2900-4ED8-8F31-E49BB790AD03}"/>
          </ac:spMkLst>
        </pc:spChg>
        <pc:spChg chg="del">
          <ac:chgData name="Alexander Pashuk" userId="7f413f452a2dee94" providerId="LiveId" clId="{9CF98FAF-64BE-4C2F-940C-7EFF4F1E3014}" dt="2020-08-31T09:19:17.003" v="2653" actId="700"/>
          <ac:spMkLst>
            <pc:docMk/>
            <pc:sldMk cId="2467474646" sldId="286"/>
            <ac:spMk id="4" creationId="{581D87CE-1FF8-400A-ADB8-504B8EBD491D}"/>
          </ac:spMkLst>
        </pc:spChg>
        <pc:spChg chg="add del mod ord">
          <ac:chgData name="Alexander Pashuk" userId="7f413f452a2dee94" providerId="LiveId" clId="{9CF98FAF-64BE-4C2F-940C-7EFF4F1E3014}" dt="2020-08-31T09:19:20.383" v="2654" actId="700"/>
          <ac:spMkLst>
            <pc:docMk/>
            <pc:sldMk cId="2467474646" sldId="286"/>
            <ac:spMk id="5" creationId="{8372F291-60E4-49AC-9AAD-E17802AF5916}"/>
          </ac:spMkLst>
        </pc:spChg>
        <pc:spChg chg="add del mod ord">
          <ac:chgData name="Alexander Pashuk" userId="7f413f452a2dee94" providerId="LiveId" clId="{9CF98FAF-64BE-4C2F-940C-7EFF4F1E3014}" dt="2020-08-31T09:19:20.383" v="2654" actId="700"/>
          <ac:spMkLst>
            <pc:docMk/>
            <pc:sldMk cId="2467474646" sldId="286"/>
            <ac:spMk id="6" creationId="{E5B895F0-1300-4498-9432-B850D5B27988}"/>
          </ac:spMkLst>
        </pc:spChg>
        <pc:spChg chg="add mod ord">
          <ac:chgData name="Alexander Pashuk" userId="7f413f452a2dee94" providerId="LiveId" clId="{9CF98FAF-64BE-4C2F-940C-7EFF4F1E3014}" dt="2020-08-31T15:02:08.439" v="5104" actId="20577"/>
          <ac:spMkLst>
            <pc:docMk/>
            <pc:sldMk cId="2467474646" sldId="286"/>
            <ac:spMk id="7" creationId="{1E60785C-D8F1-4032-B071-22ECB616C4EE}"/>
          </ac:spMkLst>
        </pc:spChg>
        <pc:spChg chg="add mod ord">
          <ac:chgData name="Alexander Pashuk" userId="7f413f452a2dee94" providerId="LiveId" clId="{9CF98FAF-64BE-4C2F-940C-7EFF4F1E3014}" dt="2020-08-31T14:54:37.257" v="4936" actId="403"/>
          <ac:spMkLst>
            <pc:docMk/>
            <pc:sldMk cId="2467474646" sldId="286"/>
            <ac:spMk id="8" creationId="{D36CCF55-E23D-40CD-A8E6-35DBCD7027FE}"/>
          </ac:spMkLst>
        </pc:spChg>
      </pc:sldChg>
      <pc:sldChg chg="addSp delSp modSp new mod modTransition modClrScheme chgLayout">
        <pc:chgData name="Alexander Pashuk" userId="7f413f452a2dee94" providerId="LiveId" clId="{9CF98FAF-64BE-4C2F-940C-7EFF4F1E3014}" dt="2020-08-31T14:29:52.396" v="4527"/>
        <pc:sldMkLst>
          <pc:docMk/>
          <pc:sldMk cId="142635693" sldId="287"/>
        </pc:sldMkLst>
        <pc:spChg chg="mod ord">
          <ac:chgData name="Alexander Pashuk" userId="7f413f452a2dee94" providerId="LiveId" clId="{9CF98FAF-64BE-4C2F-940C-7EFF4F1E3014}" dt="2020-08-31T09:30:10.623" v="2849" actId="20577"/>
          <ac:spMkLst>
            <pc:docMk/>
            <pc:sldMk cId="142635693" sldId="287"/>
            <ac:spMk id="2" creationId="{FCF0010C-2FA5-4454-AEE4-3A4312BCF28C}"/>
          </ac:spMkLst>
        </pc:spChg>
        <pc:spChg chg="del mod">
          <ac:chgData name="Alexander Pashuk" userId="7f413f452a2dee94" providerId="LiveId" clId="{9CF98FAF-64BE-4C2F-940C-7EFF4F1E3014}" dt="2020-08-31T09:27:57.037" v="2764"/>
          <ac:spMkLst>
            <pc:docMk/>
            <pc:sldMk cId="142635693" sldId="287"/>
            <ac:spMk id="3" creationId="{1F52A9D4-FF24-4111-998C-656D501D18C3}"/>
          </ac:spMkLst>
        </pc:spChg>
        <pc:spChg chg="add del mod">
          <ac:chgData name="Alexander Pashuk" userId="7f413f452a2dee94" providerId="LiveId" clId="{9CF98FAF-64BE-4C2F-940C-7EFF4F1E3014}" dt="2020-08-31T09:28:35.958" v="2801"/>
          <ac:spMkLst>
            <pc:docMk/>
            <pc:sldMk cId="142635693" sldId="287"/>
            <ac:spMk id="4" creationId="{477B155D-837B-438E-A681-DCDB2DC1D93F}"/>
          </ac:spMkLst>
        </pc:spChg>
        <pc:spChg chg="add del mod">
          <ac:chgData name="Alexander Pashuk" userId="7f413f452a2dee94" providerId="LiveId" clId="{9CF98FAF-64BE-4C2F-940C-7EFF4F1E3014}" dt="2020-08-31T09:28:35.958" v="2801"/>
          <ac:spMkLst>
            <pc:docMk/>
            <pc:sldMk cId="142635693" sldId="287"/>
            <ac:spMk id="5" creationId="{ABF45A10-0803-4113-9927-551E803244A6}"/>
          </ac:spMkLst>
        </pc:spChg>
        <pc:spChg chg="add del mod ord">
          <ac:chgData name="Alexander Pashuk" userId="7f413f452a2dee94" providerId="LiveId" clId="{9CF98FAF-64BE-4C2F-940C-7EFF4F1E3014}" dt="2020-08-31T09:28:47.592" v="2806"/>
          <ac:spMkLst>
            <pc:docMk/>
            <pc:sldMk cId="142635693" sldId="287"/>
            <ac:spMk id="6" creationId="{88FA55A0-7019-4284-B4FB-9777B571A453}"/>
          </ac:spMkLst>
        </pc:spChg>
        <pc:spChg chg="add mod">
          <ac:chgData name="Alexander Pashuk" userId="7f413f452a2dee94" providerId="LiveId" clId="{9CF98FAF-64BE-4C2F-940C-7EFF4F1E3014}" dt="2020-08-31T09:29:20.623" v="2819" actId="27636"/>
          <ac:spMkLst>
            <pc:docMk/>
            <pc:sldMk cId="142635693" sldId="287"/>
            <ac:spMk id="7" creationId="{BE62D25C-317C-427B-BCC5-3A954D60F34D}"/>
          </ac:spMkLst>
        </pc:spChg>
        <pc:picChg chg="add del mod ord">
          <ac:chgData name="Alexander Pashuk" userId="7f413f452a2dee94" providerId="LiveId" clId="{9CF98FAF-64BE-4C2F-940C-7EFF4F1E3014}" dt="2020-08-31T09:28:52.222" v="2809" actId="478"/>
          <ac:picMkLst>
            <pc:docMk/>
            <pc:sldMk cId="142635693" sldId="287"/>
            <ac:picMk id="5122" creationId="{B50E041B-98F3-4669-B657-A448E9A5A994}"/>
          </ac:picMkLst>
        </pc:picChg>
        <pc:picChg chg="add mod">
          <ac:chgData name="Alexander Pashuk" userId="7f413f452a2dee94" providerId="LiveId" clId="{9CF98FAF-64BE-4C2F-940C-7EFF4F1E3014}" dt="2020-08-31T09:29:27.778" v="2821" actId="1076"/>
          <ac:picMkLst>
            <pc:docMk/>
            <pc:sldMk cId="142635693" sldId="287"/>
            <ac:picMk id="5124" creationId="{61B82865-A738-46FC-A6B0-1D74191D877E}"/>
          </ac:picMkLst>
        </pc:picChg>
        <pc:picChg chg="add del">
          <ac:chgData name="Alexander Pashuk" userId="7f413f452a2dee94" providerId="LiveId" clId="{9CF98FAF-64BE-4C2F-940C-7EFF4F1E3014}" dt="2020-08-31T09:28:50.050" v="2808"/>
          <ac:picMkLst>
            <pc:docMk/>
            <pc:sldMk cId="142635693" sldId="287"/>
            <ac:picMk id="5126" creationId="{19C6FECE-28D6-47BE-882F-5DBAE3215346}"/>
          </ac:picMkLst>
        </pc:picChg>
      </pc:sldChg>
      <pc:sldChg chg="addSp delSp modSp new mod modTransition modClrScheme chgLayout">
        <pc:chgData name="Alexander Pashuk" userId="7f413f452a2dee94" providerId="LiveId" clId="{9CF98FAF-64BE-4C2F-940C-7EFF4F1E3014}" dt="2020-08-31T14:29:52.396" v="4527"/>
        <pc:sldMkLst>
          <pc:docMk/>
          <pc:sldMk cId="3730066032" sldId="288"/>
        </pc:sldMkLst>
        <pc:spChg chg="mod ord">
          <ac:chgData name="Alexander Pashuk" userId="7f413f452a2dee94" providerId="LiveId" clId="{9CF98FAF-64BE-4C2F-940C-7EFF4F1E3014}" dt="2020-08-31T09:30:15.693" v="2853" actId="20577"/>
          <ac:spMkLst>
            <pc:docMk/>
            <pc:sldMk cId="3730066032" sldId="288"/>
            <ac:spMk id="2" creationId="{F8045E0D-3F7D-45C3-856B-5A69B99CC62A}"/>
          </ac:spMkLst>
        </pc:spChg>
        <pc:spChg chg="del mod ord">
          <ac:chgData name="Alexander Pashuk" userId="7f413f452a2dee94" providerId="LiveId" clId="{9CF98FAF-64BE-4C2F-940C-7EFF4F1E3014}" dt="2020-08-31T09:29:32.029" v="2822" actId="700"/>
          <ac:spMkLst>
            <pc:docMk/>
            <pc:sldMk cId="3730066032" sldId="288"/>
            <ac:spMk id="3" creationId="{6EAF0D75-4D46-4160-A3DF-8E046C6DBCF6}"/>
          </ac:spMkLst>
        </pc:spChg>
        <pc:spChg chg="add mod ord">
          <ac:chgData name="Alexander Pashuk" userId="7f413f452a2dee94" providerId="LiveId" clId="{9CF98FAF-64BE-4C2F-940C-7EFF4F1E3014}" dt="2020-08-31T09:30:24.806" v="2854" actId="403"/>
          <ac:spMkLst>
            <pc:docMk/>
            <pc:sldMk cId="3730066032" sldId="288"/>
            <ac:spMk id="4" creationId="{0AABE06D-4605-421F-A41D-B562BF8B9966}"/>
          </ac:spMkLst>
        </pc:spChg>
        <pc:spChg chg="add del mod ord">
          <ac:chgData name="Alexander Pashuk" userId="7f413f452a2dee94" providerId="LiveId" clId="{9CF98FAF-64BE-4C2F-940C-7EFF4F1E3014}" dt="2020-08-31T09:30:47.959" v="2856"/>
          <ac:spMkLst>
            <pc:docMk/>
            <pc:sldMk cId="3730066032" sldId="288"/>
            <ac:spMk id="5" creationId="{9F48D662-E85E-4718-A419-67FC399E398E}"/>
          </ac:spMkLst>
        </pc:spChg>
        <pc:picChg chg="add mod">
          <ac:chgData name="Alexander Pashuk" userId="7f413f452a2dee94" providerId="LiveId" clId="{9CF98FAF-64BE-4C2F-940C-7EFF4F1E3014}" dt="2020-08-31T09:30:53.739" v="2858" actId="1076"/>
          <ac:picMkLst>
            <pc:docMk/>
            <pc:sldMk cId="3730066032" sldId="288"/>
            <ac:picMk id="6146" creationId="{90385BE3-23B1-423B-9498-14D90E545C6D}"/>
          </ac:picMkLst>
        </pc:picChg>
      </pc:sldChg>
      <pc:sldChg chg="addSp delSp modSp new mod modTransition">
        <pc:chgData name="Alexander Pashuk" userId="7f413f452a2dee94" providerId="LiveId" clId="{9CF98FAF-64BE-4C2F-940C-7EFF4F1E3014}" dt="2020-08-31T14:29:52.396" v="4527"/>
        <pc:sldMkLst>
          <pc:docMk/>
          <pc:sldMk cId="399174863" sldId="289"/>
        </pc:sldMkLst>
        <pc:spChg chg="mod">
          <ac:chgData name="Alexander Pashuk" userId="7f413f452a2dee94" providerId="LiveId" clId="{9CF98FAF-64BE-4C2F-940C-7EFF4F1E3014}" dt="2020-08-31T09:31:15.262" v="2891" actId="122"/>
          <ac:spMkLst>
            <pc:docMk/>
            <pc:sldMk cId="399174863" sldId="289"/>
            <ac:spMk id="2" creationId="{9CBE9C04-8F24-4CB1-9758-1930C084AA91}"/>
          </ac:spMkLst>
        </pc:spChg>
        <pc:spChg chg="mod">
          <ac:chgData name="Alexander Pashuk" userId="7f413f452a2dee94" providerId="LiveId" clId="{9CF98FAF-64BE-4C2F-940C-7EFF4F1E3014}" dt="2020-08-31T09:35:28.124" v="3027" actId="20577"/>
          <ac:spMkLst>
            <pc:docMk/>
            <pc:sldMk cId="399174863" sldId="289"/>
            <ac:spMk id="3" creationId="{8130EBF0-929C-42E8-80D6-4960D82D5887}"/>
          </ac:spMkLst>
        </pc:spChg>
        <pc:spChg chg="del mod">
          <ac:chgData name="Alexander Pashuk" userId="7f413f452a2dee94" providerId="LiveId" clId="{9CF98FAF-64BE-4C2F-940C-7EFF4F1E3014}" dt="2020-08-31T09:31:57.092" v="2903"/>
          <ac:spMkLst>
            <pc:docMk/>
            <pc:sldMk cId="399174863" sldId="289"/>
            <ac:spMk id="4" creationId="{21A112F2-E5D0-4DF5-A786-141DE69A5300}"/>
          </ac:spMkLst>
        </pc:spChg>
        <pc:picChg chg="add mod">
          <ac:chgData name="Alexander Pashuk" userId="7f413f452a2dee94" providerId="LiveId" clId="{9CF98FAF-64BE-4C2F-940C-7EFF4F1E3014}" dt="2020-08-31T09:32:02.140" v="2904" actId="1076"/>
          <ac:picMkLst>
            <pc:docMk/>
            <pc:sldMk cId="399174863" sldId="289"/>
            <ac:picMk id="7170" creationId="{5BD72F4D-56E7-47A1-8AFD-0DDBEE3564E4}"/>
          </ac:picMkLst>
        </pc:picChg>
      </pc:sldChg>
      <pc:sldChg chg="modSp new mod modTransition">
        <pc:chgData name="Alexander Pashuk" userId="7f413f452a2dee94" providerId="LiveId" clId="{9CF98FAF-64BE-4C2F-940C-7EFF4F1E3014}" dt="2020-08-31T14:29:52.396" v="4527"/>
        <pc:sldMkLst>
          <pc:docMk/>
          <pc:sldMk cId="3830417174" sldId="290"/>
        </pc:sldMkLst>
        <pc:spChg chg="mod">
          <ac:chgData name="Alexander Pashuk" userId="7f413f452a2dee94" providerId="LiveId" clId="{9CF98FAF-64BE-4C2F-940C-7EFF4F1E3014}" dt="2020-08-31T09:47:37.252" v="3129" actId="122"/>
          <ac:spMkLst>
            <pc:docMk/>
            <pc:sldMk cId="3830417174" sldId="290"/>
            <ac:spMk id="2" creationId="{7B43BFF3-36B2-4F76-8946-C9085173D3BD}"/>
          </ac:spMkLst>
        </pc:spChg>
        <pc:spChg chg="mod">
          <ac:chgData name="Alexander Pashuk" userId="7f413f452a2dee94" providerId="LiveId" clId="{9CF98FAF-64BE-4C2F-940C-7EFF4F1E3014}" dt="2020-08-31T10:15:51.360" v="3611" actId="123"/>
          <ac:spMkLst>
            <pc:docMk/>
            <pc:sldMk cId="3830417174" sldId="290"/>
            <ac:spMk id="3" creationId="{45EA2BC5-5607-47EE-A951-C8EEFFA66900}"/>
          </ac:spMkLst>
        </pc:spChg>
      </pc:sldChg>
      <pc:sldChg chg="addSp delSp modSp add mod ord modTransition">
        <pc:chgData name="Alexander Pashuk" userId="7f413f452a2dee94" providerId="LiveId" clId="{9CF98FAF-64BE-4C2F-940C-7EFF4F1E3014}" dt="2020-08-31T14:35:27.239" v="4605"/>
        <pc:sldMkLst>
          <pc:docMk/>
          <pc:sldMk cId="1515621826" sldId="291"/>
        </pc:sldMkLst>
        <pc:spChg chg="mod">
          <ac:chgData name="Alexander Pashuk" userId="7f413f452a2dee94" providerId="LiveId" clId="{9CF98FAF-64BE-4C2F-940C-7EFF4F1E3014}" dt="2020-08-31T09:53:57.198" v="3278" actId="20577"/>
          <ac:spMkLst>
            <pc:docMk/>
            <pc:sldMk cId="1515621826" sldId="291"/>
            <ac:spMk id="3" creationId="{635C383E-6262-4E28-8B9B-A65129D15CFC}"/>
          </ac:spMkLst>
        </pc:spChg>
        <pc:spChg chg="add del mod">
          <ac:chgData name="Alexander Pashuk" userId="7f413f452a2dee94" providerId="LiveId" clId="{9CF98FAF-64BE-4C2F-940C-7EFF4F1E3014}" dt="2020-08-31T09:56:15.873" v="3281"/>
          <ac:spMkLst>
            <pc:docMk/>
            <pc:sldMk cId="1515621826" sldId="291"/>
            <ac:spMk id="4" creationId="{17F32407-7E41-4813-8343-FAB66A771789}"/>
          </ac:spMkLst>
        </pc:spChg>
        <pc:picChg chg="del">
          <ac:chgData name="Alexander Pashuk" userId="7f413f452a2dee94" providerId="LiveId" clId="{9CF98FAF-64BE-4C2F-940C-7EFF4F1E3014}" dt="2020-08-31T09:56:14.628" v="3279" actId="478"/>
          <ac:picMkLst>
            <pc:docMk/>
            <pc:sldMk cId="1515621826" sldId="291"/>
            <ac:picMk id="3074" creationId="{7416877C-6CE9-4248-9901-15CD6A933A16}"/>
          </ac:picMkLst>
        </pc:picChg>
        <pc:picChg chg="add mod">
          <ac:chgData name="Alexander Pashuk" userId="7f413f452a2dee94" providerId="LiveId" clId="{9CF98FAF-64BE-4C2F-940C-7EFF4F1E3014}" dt="2020-08-31T09:56:23.270" v="3283" actId="1076"/>
          <ac:picMkLst>
            <pc:docMk/>
            <pc:sldMk cId="1515621826" sldId="291"/>
            <ac:picMk id="9218" creationId="{5627F8D2-EA7F-47C2-BCBF-1854EE28EF83}"/>
          </ac:picMkLst>
        </pc:picChg>
      </pc:sldChg>
      <pc:sldChg chg="addSp delSp modSp add mod ord modTransition">
        <pc:chgData name="Alexander Pashuk" userId="7f413f452a2dee94" providerId="LiveId" clId="{9CF98FAF-64BE-4C2F-940C-7EFF4F1E3014}" dt="2020-08-31T14:35:35.528" v="4609"/>
        <pc:sldMkLst>
          <pc:docMk/>
          <pc:sldMk cId="3053330869" sldId="292"/>
        </pc:sldMkLst>
        <pc:spChg chg="mod">
          <ac:chgData name="Alexander Pashuk" userId="7f413f452a2dee94" providerId="LiveId" clId="{9CF98FAF-64BE-4C2F-940C-7EFF4F1E3014}" dt="2020-08-31T09:57:28.359" v="3407" actId="20577"/>
          <ac:spMkLst>
            <pc:docMk/>
            <pc:sldMk cId="3053330869" sldId="292"/>
            <ac:spMk id="3" creationId="{635C383E-6262-4E28-8B9B-A65129D15CFC}"/>
          </ac:spMkLst>
        </pc:spChg>
        <pc:spChg chg="add del mod">
          <ac:chgData name="Alexander Pashuk" userId="7f413f452a2dee94" providerId="LiveId" clId="{9CF98FAF-64BE-4C2F-940C-7EFF4F1E3014}" dt="2020-08-31T10:00:47.006" v="3410"/>
          <ac:spMkLst>
            <pc:docMk/>
            <pc:sldMk cId="3053330869" sldId="292"/>
            <ac:spMk id="4" creationId="{8F109A5D-BC91-4CC6-B7FD-88B3E65FFEFD}"/>
          </ac:spMkLst>
        </pc:spChg>
        <pc:picChg chg="del">
          <ac:chgData name="Alexander Pashuk" userId="7f413f452a2dee94" providerId="LiveId" clId="{9CF98FAF-64BE-4C2F-940C-7EFF4F1E3014}" dt="2020-08-31T10:00:44.511" v="3408" actId="478"/>
          <ac:picMkLst>
            <pc:docMk/>
            <pc:sldMk cId="3053330869" sldId="292"/>
            <ac:picMk id="3074" creationId="{7416877C-6CE9-4248-9901-15CD6A933A16}"/>
          </ac:picMkLst>
        </pc:picChg>
        <pc:picChg chg="add mod">
          <ac:chgData name="Alexander Pashuk" userId="7f413f452a2dee94" providerId="LiveId" clId="{9CF98FAF-64BE-4C2F-940C-7EFF4F1E3014}" dt="2020-08-31T10:00:57.579" v="3415" actId="1076"/>
          <ac:picMkLst>
            <pc:docMk/>
            <pc:sldMk cId="3053330869" sldId="292"/>
            <ac:picMk id="8194" creationId="{D7F1279C-5E8C-4DF6-B012-0FC1F7731A54}"/>
          </ac:picMkLst>
        </pc:picChg>
      </pc:sldChg>
      <pc:sldChg chg="modSp new mod modTransition">
        <pc:chgData name="Alexander Pashuk" userId="7f413f452a2dee94" providerId="LiveId" clId="{9CF98FAF-64BE-4C2F-940C-7EFF4F1E3014}" dt="2020-08-31T14:29:52.396" v="4527"/>
        <pc:sldMkLst>
          <pc:docMk/>
          <pc:sldMk cId="3442165000" sldId="293"/>
        </pc:sldMkLst>
        <pc:spChg chg="mod">
          <ac:chgData name="Alexander Pashuk" userId="7f413f452a2dee94" providerId="LiveId" clId="{9CF98FAF-64BE-4C2F-940C-7EFF4F1E3014}" dt="2020-08-31T10:03:24.108" v="3429" actId="122"/>
          <ac:spMkLst>
            <pc:docMk/>
            <pc:sldMk cId="3442165000" sldId="293"/>
            <ac:spMk id="2" creationId="{9EA509FA-D2EF-40FF-B9D3-E042BC5BD0D6}"/>
          </ac:spMkLst>
        </pc:spChg>
        <pc:spChg chg="mod">
          <ac:chgData name="Alexander Pashuk" userId="7f413f452a2dee94" providerId="LiveId" clId="{9CF98FAF-64BE-4C2F-940C-7EFF4F1E3014}" dt="2020-08-31T10:03:36.309" v="3433" actId="403"/>
          <ac:spMkLst>
            <pc:docMk/>
            <pc:sldMk cId="3442165000" sldId="293"/>
            <ac:spMk id="3" creationId="{EE408DB5-79F3-4FCB-A81C-5D5FB38266D7}"/>
          </ac:spMkLst>
        </pc:spChg>
      </pc:sldChg>
      <pc:sldChg chg="modSp new mod modTransition">
        <pc:chgData name="Alexander Pashuk" userId="7f413f452a2dee94" providerId="LiveId" clId="{9CF98FAF-64BE-4C2F-940C-7EFF4F1E3014}" dt="2020-08-31T15:00:22.185" v="5083" actId="123"/>
        <pc:sldMkLst>
          <pc:docMk/>
          <pc:sldMk cId="4148836820" sldId="294"/>
        </pc:sldMkLst>
        <pc:spChg chg="mod">
          <ac:chgData name="Alexander Pashuk" userId="7f413f452a2dee94" providerId="LiveId" clId="{9CF98FAF-64BE-4C2F-940C-7EFF4F1E3014}" dt="2020-08-31T10:05:20.631" v="3444" actId="122"/>
          <ac:spMkLst>
            <pc:docMk/>
            <pc:sldMk cId="4148836820" sldId="294"/>
            <ac:spMk id="2" creationId="{8CB8F9B7-0EA6-4950-8F3B-4419A32EB4BD}"/>
          </ac:spMkLst>
        </pc:spChg>
        <pc:spChg chg="mod">
          <ac:chgData name="Alexander Pashuk" userId="7f413f452a2dee94" providerId="LiveId" clId="{9CF98FAF-64BE-4C2F-940C-7EFF4F1E3014}" dt="2020-08-31T15:00:22.185" v="5083" actId="123"/>
          <ac:spMkLst>
            <pc:docMk/>
            <pc:sldMk cId="4148836820" sldId="294"/>
            <ac:spMk id="3" creationId="{3FB62E68-2A58-452E-9AEF-9D8460BAC970}"/>
          </ac:spMkLst>
        </pc:spChg>
      </pc:sldChg>
      <pc:sldChg chg="modSp new mod modTransition">
        <pc:chgData name="Alexander Pashuk" userId="7f413f452a2dee94" providerId="LiveId" clId="{9CF98FAF-64BE-4C2F-940C-7EFF4F1E3014}" dt="2020-08-31T15:00:25.572" v="5084" actId="123"/>
        <pc:sldMkLst>
          <pc:docMk/>
          <pc:sldMk cId="577958376" sldId="295"/>
        </pc:sldMkLst>
        <pc:spChg chg="mod">
          <ac:chgData name="Alexander Pashuk" userId="7f413f452a2dee94" providerId="LiveId" clId="{9CF98FAF-64BE-4C2F-940C-7EFF4F1E3014}" dt="2020-08-31T10:07:38.042" v="3516" actId="122"/>
          <ac:spMkLst>
            <pc:docMk/>
            <pc:sldMk cId="577958376" sldId="295"/>
            <ac:spMk id="2" creationId="{A81C7781-CC6C-4011-89D8-47DEC51B9B8E}"/>
          </ac:spMkLst>
        </pc:spChg>
        <pc:spChg chg="mod">
          <ac:chgData name="Alexander Pashuk" userId="7f413f452a2dee94" providerId="LiveId" clId="{9CF98FAF-64BE-4C2F-940C-7EFF4F1E3014}" dt="2020-08-31T15:00:25.572" v="5084" actId="123"/>
          <ac:spMkLst>
            <pc:docMk/>
            <pc:sldMk cId="577958376" sldId="295"/>
            <ac:spMk id="3" creationId="{B55D6DDA-A604-48CE-B3F7-963343D2641A}"/>
          </ac:spMkLst>
        </pc:spChg>
      </pc:sldChg>
      <pc:sldChg chg="modSp add mod modTransition modNotesTx">
        <pc:chgData name="Alexander Pashuk" userId="7f413f452a2dee94" providerId="LiveId" clId="{9CF98FAF-64BE-4C2F-940C-7EFF4F1E3014}" dt="2020-08-31T15:01:59.986" v="5086" actId="6549"/>
        <pc:sldMkLst>
          <pc:docMk/>
          <pc:sldMk cId="3074114571" sldId="296"/>
        </pc:sldMkLst>
        <pc:spChg chg="mod">
          <ac:chgData name="Alexander Pashuk" userId="7f413f452a2dee94" providerId="LiveId" clId="{9CF98FAF-64BE-4C2F-940C-7EFF4F1E3014}" dt="2020-08-31T10:14:57.243" v="3601" actId="2711"/>
          <ac:spMkLst>
            <pc:docMk/>
            <pc:sldMk cId="3074114571" sldId="296"/>
            <ac:spMk id="3" creationId="{3EFED14F-E13C-4B53-8987-132FA7CB2FD8}"/>
          </ac:spMkLst>
        </pc:spChg>
      </pc:sldChg>
      <pc:sldChg chg="modSp add mod modTransition modNotesTx">
        <pc:chgData name="Alexander Pashuk" userId="7f413f452a2dee94" providerId="LiveId" clId="{9CF98FAF-64BE-4C2F-940C-7EFF4F1E3014}" dt="2020-08-31T14:29:52.396" v="4527"/>
        <pc:sldMkLst>
          <pc:docMk/>
          <pc:sldMk cId="232474527" sldId="297"/>
        </pc:sldMkLst>
        <pc:spChg chg="mod">
          <ac:chgData name="Alexander Pashuk" userId="7f413f452a2dee94" providerId="LiveId" clId="{9CF98FAF-64BE-4C2F-940C-7EFF4F1E3014}" dt="2020-08-31T10:16:07.084" v="3614" actId="20577"/>
          <ac:spMkLst>
            <pc:docMk/>
            <pc:sldMk cId="232474527" sldId="297"/>
            <ac:spMk id="3" creationId="{3EFED14F-E13C-4B53-8987-132FA7CB2FD8}"/>
          </ac:spMkLst>
        </pc:spChg>
      </pc:sldChg>
      <pc:sldChg chg="modSp new mod modTransition">
        <pc:chgData name="Alexander Pashuk" userId="7f413f452a2dee94" providerId="LiveId" clId="{9CF98FAF-64BE-4C2F-940C-7EFF4F1E3014}" dt="2020-08-31T14:29:52.396" v="4527"/>
        <pc:sldMkLst>
          <pc:docMk/>
          <pc:sldMk cId="722178418" sldId="298"/>
        </pc:sldMkLst>
        <pc:spChg chg="mod">
          <ac:chgData name="Alexander Pashuk" userId="7f413f452a2dee94" providerId="LiveId" clId="{9CF98FAF-64BE-4C2F-940C-7EFF4F1E3014}" dt="2020-08-31T10:25:10.187" v="3725" actId="122"/>
          <ac:spMkLst>
            <pc:docMk/>
            <pc:sldMk cId="722178418" sldId="298"/>
            <ac:spMk id="2" creationId="{A9E6D6E3-AFF1-4EBD-8935-74E4C9EDD824}"/>
          </ac:spMkLst>
        </pc:spChg>
        <pc:spChg chg="mod">
          <ac:chgData name="Alexander Pashuk" userId="7f413f452a2dee94" providerId="LiveId" clId="{9CF98FAF-64BE-4C2F-940C-7EFF4F1E3014}" dt="2020-08-31T10:25:39.086" v="3741" actId="123"/>
          <ac:spMkLst>
            <pc:docMk/>
            <pc:sldMk cId="722178418" sldId="298"/>
            <ac:spMk id="3" creationId="{6392B56E-86B1-4518-B85D-2E5D0B9D63D7}"/>
          </ac:spMkLst>
        </pc:spChg>
      </pc:sldChg>
      <pc:sldChg chg="modSp new mod modTransition">
        <pc:chgData name="Alexander Pashuk" userId="7f413f452a2dee94" providerId="LiveId" clId="{9CF98FAF-64BE-4C2F-940C-7EFF4F1E3014}" dt="2020-08-31T15:10:34.241" v="5132" actId="5793"/>
        <pc:sldMkLst>
          <pc:docMk/>
          <pc:sldMk cId="455230731" sldId="299"/>
        </pc:sldMkLst>
        <pc:spChg chg="mod">
          <ac:chgData name="Alexander Pashuk" userId="7f413f452a2dee94" providerId="LiveId" clId="{9CF98FAF-64BE-4C2F-940C-7EFF4F1E3014}" dt="2020-08-31T10:27:21.604" v="3758" actId="122"/>
          <ac:spMkLst>
            <pc:docMk/>
            <pc:sldMk cId="455230731" sldId="299"/>
            <ac:spMk id="2" creationId="{5945B9A2-40E6-4D0F-B044-355572C599A5}"/>
          </ac:spMkLst>
        </pc:spChg>
        <pc:spChg chg="mod">
          <ac:chgData name="Alexander Pashuk" userId="7f413f452a2dee94" providerId="LiveId" clId="{9CF98FAF-64BE-4C2F-940C-7EFF4F1E3014}" dt="2020-08-31T15:10:34.241" v="5132" actId="5793"/>
          <ac:spMkLst>
            <pc:docMk/>
            <pc:sldMk cId="455230731" sldId="299"/>
            <ac:spMk id="3" creationId="{7C4C11F9-54B0-4380-B64E-0B7F874ACD24}"/>
          </ac:spMkLst>
        </pc:spChg>
      </pc:sldChg>
      <pc:sldChg chg="modSp new mod modTransition">
        <pc:chgData name="Alexander Pashuk" userId="7f413f452a2dee94" providerId="LiveId" clId="{9CF98FAF-64BE-4C2F-940C-7EFF4F1E3014}" dt="2020-08-31T15:11:16.375" v="5152" actId="20577"/>
        <pc:sldMkLst>
          <pc:docMk/>
          <pc:sldMk cId="3509304960" sldId="300"/>
        </pc:sldMkLst>
        <pc:spChg chg="mod">
          <ac:chgData name="Alexander Pashuk" userId="7f413f452a2dee94" providerId="LiveId" clId="{9CF98FAF-64BE-4C2F-940C-7EFF4F1E3014}" dt="2020-08-31T10:29:58.859" v="4097" actId="20577"/>
          <ac:spMkLst>
            <pc:docMk/>
            <pc:sldMk cId="3509304960" sldId="300"/>
            <ac:spMk id="2" creationId="{7A3786A0-8BB0-4794-B495-7603E188F5DF}"/>
          </ac:spMkLst>
        </pc:spChg>
        <pc:spChg chg="mod">
          <ac:chgData name="Alexander Pashuk" userId="7f413f452a2dee94" providerId="LiveId" clId="{9CF98FAF-64BE-4C2F-940C-7EFF4F1E3014}" dt="2020-08-31T15:11:16.375" v="5152" actId="20577"/>
          <ac:spMkLst>
            <pc:docMk/>
            <pc:sldMk cId="3509304960" sldId="300"/>
            <ac:spMk id="3" creationId="{7DD73850-D878-4EBB-A6DC-A0E54430C254}"/>
          </ac:spMkLst>
        </pc:spChg>
      </pc:sldChg>
      <pc:sldChg chg="modSp new mod modTransition">
        <pc:chgData name="Alexander Pashuk" userId="7f413f452a2dee94" providerId="LiveId" clId="{9CF98FAF-64BE-4C2F-940C-7EFF4F1E3014}" dt="2020-08-31T14:30:39.130" v="4555" actId="123"/>
        <pc:sldMkLst>
          <pc:docMk/>
          <pc:sldMk cId="2802256248" sldId="301"/>
        </pc:sldMkLst>
        <pc:spChg chg="mod">
          <ac:chgData name="Alexander Pashuk" userId="7f413f452a2dee94" providerId="LiveId" clId="{9CF98FAF-64BE-4C2F-940C-7EFF4F1E3014}" dt="2020-08-31T10:32:13.434" v="4330" actId="122"/>
          <ac:spMkLst>
            <pc:docMk/>
            <pc:sldMk cId="2802256248" sldId="301"/>
            <ac:spMk id="2" creationId="{1378CF6F-4D28-42EB-B32B-DEC197EE35FB}"/>
          </ac:spMkLst>
        </pc:spChg>
        <pc:spChg chg="mod">
          <ac:chgData name="Alexander Pashuk" userId="7f413f452a2dee94" providerId="LiveId" clId="{9CF98FAF-64BE-4C2F-940C-7EFF4F1E3014}" dt="2020-08-31T14:30:39.130" v="4555" actId="123"/>
          <ac:spMkLst>
            <pc:docMk/>
            <pc:sldMk cId="2802256248" sldId="301"/>
            <ac:spMk id="3" creationId="{2FB6632F-B9D2-4F74-BCCF-B814109A205A}"/>
          </ac:spMkLst>
        </pc:spChg>
      </pc:sldChg>
      <pc:sldChg chg="modSp add mod">
        <pc:chgData name="Alexander Pashuk" userId="7f413f452a2dee94" providerId="LiveId" clId="{9CF98FAF-64BE-4C2F-940C-7EFF4F1E3014}" dt="2020-08-31T14:40:17.152" v="4674" actId="113"/>
        <pc:sldMkLst>
          <pc:docMk/>
          <pc:sldMk cId="2373435077" sldId="302"/>
        </pc:sldMkLst>
        <pc:spChg chg="mod">
          <ac:chgData name="Alexander Pashuk" userId="7f413f452a2dee94" providerId="LiveId" clId="{9CF98FAF-64BE-4C2F-940C-7EFF4F1E3014}" dt="2020-08-31T14:40:17.152" v="4674" actId="113"/>
          <ac:spMkLst>
            <pc:docMk/>
            <pc:sldMk cId="2373435077" sldId="302"/>
            <ac:spMk id="3" creationId="{AD701F54-5C26-4B57-B189-7C620100E769}"/>
          </ac:spMkLst>
        </pc:spChg>
      </pc:sldChg>
      <pc:sldChg chg="addSp delSp modSp new mod modClrScheme chgLayout">
        <pc:chgData name="Alexander Pashuk" userId="7f413f452a2dee94" providerId="LiveId" clId="{9CF98FAF-64BE-4C2F-940C-7EFF4F1E3014}" dt="2020-08-31T14:52:51.219" v="4853" actId="14100"/>
        <pc:sldMkLst>
          <pc:docMk/>
          <pc:sldMk cId="328565014" sldId="303"/>
        </pc:sldMkLst>
        <pc:spChg chg="mod ord">
          <ac:chgData name="Alexander Pashuk" userId="7f413f452a2dee94" providerId="LiveId" clId="{9CF98FAF-64BE-4C2F-940C-7EFF4F1E3014}" dt="2020-08-31T14:52:29.080" v="4850" actId="122"/>
          <ac:spMkLst>
            <pc:docMk/>
            <pc:sldMk cId="328565014" sldId="303"/>
            <ac:spMk id="2" creationId="{D7267FFB-E3F4-44F9-86BC-69F8077E4B41}"/>
          </ac:spMkLst>
        </pc:spChg>
        <pc:spChg chg="del mod">
          <ac:chgData name="Alexander Pashuk" userId="7f413f452a2dee94" providerId="LiveId" clId="{9CF98FAF-64BE-4C2F-940C-7EFF4F1E3014}" dt="2020-08-31T14:44:25.420" v="4783"/>
          <ac:spMkLst>
            <pc:docMk/>
            <pc:sldMk cId="328565014" sldId="303"/>
            <ac:spMk id="3" creationId="{CC52F2E1-4ED8-46C8-B0C3-E7C05A846EB7}"/>
          </ac:spMkLst>
        </pc:spChg>
        <pc:spChg chg="del mod">
          <ac:chgData name="Alexander Pashuk" userId="7f413f452a2dee94" providerId="LiveId" clId="{9CF98FAF-64BE-4C2F-940C-7EFF4F1E3014}" dt="2020-08-31T14:51:10.077" v="4785"/>
          <ac:spMkLst>
            <pc:docMk/>
            <pc:sldMk cId="328565014" sldId="303"/>
            <ac:spMk id="4" creationId="{C3DA6B74-5B59-4841-B469-0EA2AF5552A9}"/>
          </ac:spMkLst>
        </pc:spChg>
        <pc:spChg chg="add del mod">
          <ac:chgData name="Alexander Pashuk" userId="7f413f452a2dee94" providerId="LiveId" clId="{9CF98FAF-64BE-4C2F-940C-7EFF4F1E3014}" dt="2020-08-31T14:51:55.569" v="4794" actId="700"/>
          <ac:spMkLst>
            <pc:docMk/>
            <pc:sldMk cId="328565014" sldId="303"/>
            <ac:spMk id="5" creationId="{F2A7D844-A981-43C2-9BA7-3DE7C25A23B8}"/>
          </ac:spMkLst>
        </pc:spChg>
        <pc:spChg chg="add del mod ord">
          <ac:chgData name="Alexander Pashuk" userId="7f413f452a2dee94" providerId="LiveId" clId="{9CF98FAF-64BE-4C2F-940C-7EFF4F1E3014}" dt="2020-08-31T14:52:10.500" v="4799"/>
          <ac:spMkLst>
            <pc:docMk/>
            <pc:sldMk cId="328565014" sldId="303"/>
            <ac:spMk id="6" creationId="{E1B00670-6C8A-407F-8923-C5F3C991C05A}"/>
          </ac:spMkLst>
        </pc:spChg>
        <pc:spChg chg="add mod">
          <ac:chgData name="Alexander Pashuk" userId="7f413f452a2dee94" providerId="LiveId" clId="{9CF98FAF-64BE-4C2F-940C-7EFF4F1E3014}" dt="2020-08-31T14:52:27.284" v="4849" actId="123"/>
          <ac:spMkLst>
            <pc:docMk/>
            <pc:sldMk cId="328565014" sldId="303"/>
            <ac:spMk id="7" creationId="{7E4988C8-7EFC-4130-AF08-B81CD52925D4}"/>
          </ac:spMkLst>
        </pc:spChg>
        <pc:picChg chg="add mod">
          <ac:chgData name="Alexander Pashuk" userId="7f413f452a2dee94" providerId="LiveId" clId="{9CF98FAF-64BE-4C2F-940C-7EFF4F1E3014}" dt="2020-08-31T14:52:51.219" v="4853" actId="14100"/>
          <ac:picMkLst>
            <pc:docMk/>
            <pc:sldMk cId="328565014" sldId="303"/>
            <ac:picMk id="10" creationId="{4276B591-398E-4F46-90E0-A4196BFC989B}"/>
          </ac:picMkLst>
        </pc:picChg>
        <pc:picChg chg="add del mod ord">
          <ac:chgData name="Alexander Pashuk" userId="7f413f452a2dee94" providerId="LiveId" clId="{9CF98FAF-64BE-4C2F-940C-7EFF4F1E3014}" dt="2020-08-31T14:52:09.202" v="4797" actId="21"/>
          <ac:picMkLst>
            <pc:docMk/>
            <pc:sldMk cId="328565014" sldId="303"/>
            <ac:picMk id="11266" creationId="{51B5E376-A753-459C-96D8-32886A470C0C}"/>
          </ac:picMkLst>
        </pc:picChg>
        <pc:picChg chg="add del mod">
          <ac:chgData name="Alexander Pashuk" userId="7f413f452a2dee94" providerId="LiveId" clId="{9CF98FAF-64BE-4C2F-940C-7EFF4F1E3014}" dt="2020-08-31T14:51:48.515" v="4793" actId="478"/>
          <ac:picMkLst>
            <pc:docMk/>
            <pc:sldMk cId="328565014" sldId="303"/>
            <ac:picMk id="11268" creationId="{15B0FF6A-850C-438D-A3D7-8E694007A718}"/>
          </ac:picMkLst>
        </pc:picChg>
      </pc:sldChg>
      <pc:sldChg chg="modSp new mod ord">
        <pc:chgData name="Alexander Pashuk" userId="7f413f452a2dee94" providerId="LiveId" clId="{9CF98FAF-64BE-4C2F-940C-7EFF4F1E3014}" dt="2020-08-31T15:27:06.089" v="5481"/>
        <pc:sldMkLst>
          <pc:docMk/>
          <pc:sldMk cId="2679661783" sldId="304"/>
        </pc:sldMkLst>
        <pc:spChg chg="mod">
          <ac:chgData name="Alexander Pashuk" userId="7f413f452a2dee94" providerId="LiveId" clId="{9CF98FAF-64BE-4C2F-940C-7EFF4F1E3014}" dt="2020-08-31T14:58:44.774" v="5070" actId="20577"/>
          <ac:spMkLst>
            <pc:docMk/>
            <pc:sldMk cId="2679661783" sldId="304"/>
            <ac:spMk id="2" creationId="{ABE6E94A-392A-45EA-B1DB-54CC4D9D056E}"/>
          </ac:spMkLst>
        </pc:spChg>
        <pc:spChg chg="mod">
          <ac:chgData name="Alexander Pashuk" userId="7f413f452a2dee94" providerId="LiveId" clId="{9CF98FAF-64BE-4C2F-940C-7EFF4F1E3014}" dt="2020-08-31T14:59:28.858" v="5082" actId="6549"/>
          <ac:spMkLst>
            <pc:docMk/>
            <pc:sldMk cId="2679661783" sldId="304"/>
            <ac:spMk id="3" creationId="{B4526CF3-53DB-4F9A-9A4D-9F2B7C3C36E2}"/>
          </ac:spMkLst>
        </pc:spChg>
      </pc:sldChg>
      <pc:sldChg chg="modSp new mod">
        <pc:chgData name="Alexander Pashuk" userId="7f413f452a2dee94" providerId="LiveId" clId="{9CF98FAF-64BE-4C2F-940C-7EFF4F1E3014}" dt="2020-08-31T15:22:07.676" v="5320" actId="123"/>
        <pc:sldMkLst>
          <pc:docMk/>
          <pc:sldMk cId="1410337125" sldId="305"/>
        </pc:sldMkLst>
        <pc:spChg chg="mod">
          <ac:chgData name="Alexander Pashuk" userId="7f413f452a2dee94" providerId="LiveId" clId="{9CF98FAF-64BE-4C2F-940C-7EFF4F1E3014}" dt="2020-08-31T15:19:12.889" v="5220" actId="20577"/>
          <ac:spMkLst>
            <pc:docMk/>
            <pc:sldMk cId="1410337125" sldId="305"/>
            <ac:spMk id="2" creationId="{29C2635E-5629-45CD-AB99-CE2400652DDC}"/>
          </ac:spMkLst>
        </pc:spChg>
        <pc:spChg chg="mod">
          <ac:chgData name="Alexander Pashuk" userId="7f413f452a2dee94" providerId="LiveId" clId="{9CF98FAF-64BE-4C2F-940C-7EFF4F1E3014}" dt="2020-08-31T15:22:07.676" v="5320" actId="123"/>
          <ac:spMkLst>
            <pc:docMk/>
            <pc:sldMk cId="1410337125" sldId="305"/>
            <ac:spMk id="3" creationId="{2C457FDB-2132-44B2-93D7-CDBB32107DFC}"/>
          </ac:spMkLst>
        </pc:spChg>
      </pc:sldChg>
      <pc:sldChg chg="modSp add mod">
        <pc:chgData name="Alexander Pashuk" userId="7f413f452a2dee94" providerId="LiveId" clId="{9CF98FAF-64BE-4C2F-940C-7EFF4F1E3014}" dt="2020-08-31T15:22:05.317" v="5319" actId="123"/>
        <pc:sldMkLst>
          <pc:docMk/>
          <pc:sldMk cId="3997361200" sldId="306"/>
        </pc:sldMkLst>
        <pc:spChg chg="mod">
          <ac:chgData name="Alexander Pashuk" userId="7f413f452a2dee94" providerId="LiveId" clId="{9CF98FAF-64BE-4C2F-940C-7EFF4F1E3014}" dt="2020-08-31T15:22:05.317" v="5319" actId="123"/>
          <ac:spMkLst>
            <pc:docMk/>
            <pc:sldMk cId="3997361200" sldId="306"/>
            <ac:spMk id="3" creationId="{2C457FDB-2132-44B2-93D7-CDBB32107DFC}"/>
          </ac:spMkLst>
        </pc:spChg>
      </pc:sldChg>
      <pc:sldChg chg="modSp new mod">
        <pc:chgData name="Alexander Pashuk" userId="7f413f452a2dee94" providerId="LiveId" clId="{9CF98FAF-64BE-4C2F-940C-7EFF4F1E3014}" dt="2020-08-31T15:26:55.181" v="5479" actId="20577"/>
        <pc:sldMkLst>
          <pc:docMk/>
          <pc:sldMk cId="1365540473" sldId="307"/>
        </pc:sldMkLst>
        <pc:spChg chg="mod">
          <ac:chgData name="Alexander Pashuk" userId="7f413f452a2dee94" providerId="LiveId" clId="{9CF98FAF-64BE-4C2F-940C-7EFF4F1E3014}" dt="2020-08-31T15:24:38.635" v="5350" actId="20577"/>
          <ac:spMkLst>
            <pc:docMk/>
            <pc:sldMk cId="1365540473" sldId="307"/>
            <ac:spMk id="2" creationId="{FDD98825-C0BE-4EAF-88BF-E936D8CE4E09}"/>
          </ac:spMkLst>
        </pc:spChg>
        <pc:spChg chg="mod">
          <ac:chgData name="Alexander Pashuk" userId="7f413f452a2dee94" providerId="LiveId" clId="{9CF98FAF-64BE-4C2F-940C-7EFF4F1E3014}" dt="2020-08-31T15:26:55.181" v="5479" actId="20577"/>
          <ac:spMkLst>
            <pc:docMk/>
            <pc:sldMk cId="1365540473" sldId="307"/>
            <ac:spMk id="3" creationId="{0B7223A4-CF0B-477C-8676-264118257240}"/>
          </ac:spMkLst>
        </pc:spChg>
      </pc:sldChg>
      <pc:sldChg chg="addSp delSp modSp new mod modClrScheme chgLayout">
        <pc:chgData name="Alexander Pashuk" userId="7f413f452a2dee94" providerId="LiveId" clId="{9CF98FAF-64BE-4C2F-940C-7EFF4F1E3014}" dt="2020-08-31T15:37:09.253" v="5499" actId="14100"/>
        <pc:sldMkLst>
          <pc:docMk/>
          <pc:sldMk cId="127612479" sldId="308"/>
        </pc:sldMkLst>
        <pc:spChg chg="mod ord">
          <ac:chgData name="Alexander Pashuk" userId="7f413f452a2dee94" providerId="LiveId" clId="{9CF98FAF-64BE-4C2F-940C-7EFF4F1E3014}" dt="2020-08-31T15:37:01.417" v="5495" actId="122"/>
          <ac:spMkLst>
            <pc:docMk/>
            <pc:sldMk cId="127612479" sldId="308"/>
            <ac:spMk id="2" creationId="{51C7FEAC-A284-411B-A45E-CDAB3B13E2E7}"/>
          </ac:spMkLst>
        </pc:spChg>
        <pc:spChg chg="del mod ord">
          <ac:chgData name="Alexander Pashuk" userId="7f413f452a2dee94" providerId="LiveId" clId="{9CF98FAF-64BE-4C2F-940C-7EFF4F1E3014}" dt="2020-08-31T15:36:20.985" v="5489" actId="700"/>
          <ac:spMkLst>
            <pc:docMk/>
            <pc:sldMk cId="127612479" sldId="308"/>
            <ac:spMk id="3" creationId="{71F1427F-F794-47AD-9C13-3B58964B34BD}"/>
          </ac:spMkLst>
        </pc:spChg>
        <pc:spChg chg="del">
          <ac:chgData name="Alexander Pashuk" userId="7f413f452a2dee94" providerId="LiveId" clId="{9CF98FAF-64BE-4C2F-940C-7EFF4F1E3014}" dt="2020-08-31T15:36:20.985" v="5489" actId="700"/>
          <ac:spMkLst>
            <pc:docMk/>
            <pc:sldMk cId="127612479" sldId="308"/>
            <ac:spMk id="4" creationId="{CDF537A7-2A4E-4453-8041-3564F1A95C93}"/>
          </ac:spMkLst>
        </pc:spChg>
        <pc:spChg chg="add del mod ord">
          <ac:chgData name="Alexander Pashuk" userId="7f413f452a2dee94" providerId="LiveId" clId="{9CF98FAF-64BE-4C2F-940C-7EFF4F1E3014}" dt="2020-08-31T15:36:41.925" v="5491"/>
          <ac:spMkLst>
            <pc:docMk/>
            <pc:sldMk cId="127612479" sldId="308"/>
            <ac:spMk id="5" creationId="{3B97630D-A05B-40D3-A33D-1472CB757098}"/>
          </ac:spMkLst>
        </pc:spChg>
        <pc:picChg chg="add mod">
          <ac:chgData name="Alexander Pashuk" userId="7f413f452a2dee94" providerId="LiveId" clId="{9CF98FAF-64BE-4C2F-940C-7EFF4F1E3014}" dt="2020-08-31T15:37:09.253" v="5499" actId="14100"/>
          <ac:picMkLst>
            <pc:docMk/>
            <pc:sldMk cId="127612479" sldId="308"/>
            <ac:picMk id="12290" creationId="{7E478CA2-87C3-46AF-BDCC-D9BD70B6AD6E}"/>
          </ac:picMkLst>
        </pc:picChg>
      </pc:sldChg>
    </pc:docChg>
  </pc:docChgLst>
  <pc:docChgLst>
    <pc:chgData name="Alexander Pashuk" userId="7f413f452a2dee94" providerId="LiveId" clId="{994BBAD3-441D-4C70-805C-D8E9EDEF1862}"/>
    <pc:docChg chg="undo custSel addSld delSld modSld">
      <pc:chgData name="Alexander Pashuk" userId="7f413f452a2dee94" providerId="LiveId" clId="{994BBAD3-441D-4C70-805C-D8E9EDEF1862}" dt="2020-11-09T14:26:36.310" v="1091" actId="47"/>
      <pc:docMkLst>
        <pc:docMk/>
      </pc:docMkLst>
      <pc:sldChg chg="modSp mod">
        <pc:chgData name="Alexander Pashuk" userId="7f413f452a2dee94" providerId="LiveId" clId="{994BBAD3-441D-4C70-805C-D8E9EDEF1862}" dt="2020-11-09T14:02:27.352" v="7" actId="27636"/>
        <pc:sldMkLst>
          <pc:docMk/>
          <pc:sldMk cId="1685168962" sldId="594"/>
        </pc:sldMkLst>
        <pc:spChg chg="mod">
          <ac:chgData name="Alexander Pashuk" userId="7f413f452a2dee94" providerId="LiveId" clId="{994BBAD3-441D-4C70-805C-D8E9EDEF1862}" dt="2020-11-09T14:02:27.352" v="7" actId="27636"/>
          <ac:spMkLst>
            <pc:docMk/>
            <pc:sldMk cId="1685168962" sldId="594"/>
            <ac:spMk id="3" creationId="{5EC5E1BD-2919-409D-9113-BA77238B2BA0}"/>
          </ac:spMkLst>
        </pc:spChg>
      </pc:sldChg>
      <pc:sldChg chg="modSp new mod">
        <pc:chgData name="Alexander Pashuk" userId="7f413f452a2dee94" providerId="LiveId" clId="{994BBAD3-441D-4C70-805C-D8E9EDEF1862}" dt="2020-11-09T14:07:45.657" v="365" actId="20577"/>
        <pc:sldMkLst>
          <pc:docMk/>
          <pc:sldMk cId="988215527" sldId="608"/>
        </pc:sldMkLst>
        <pc:spChg chg="mod">
          <ac:chgData name="Alexander Pashuk" userId="7f413f452a2dee94" providerId="LiveId" clId="{994BBAD3-441D-4C70-805C-D8E9EDEF1862}" dt="2020-11-09T14:05:29.101" v="63" actId="122"/>
          <ac:spMkLst>
            <pc:docMk/>
            <pc:sldMk cId="988215527" sldId="608"/>
            <ac:spMk id="2" creationId="{42C91ABD-80B1-4879-A9EC-00DC6DDAC5B6}"/>
          </ac:spMkLst>
        </pc:spChg>
        <pc:spChg chg="mod">
          <ac:chgData name="Alexander Pashuk" userId="7f413f452a2dee94" providerId="LiveId" clId="{994BBAD3-441D-4C70-805C-D8E9EDEF1862}" dt="2020-11-09T14:07:45.657" v="365" actId="20577"/>
          <ac:spMkLst>
            <pc:docMk/>
            <pc:sldMk cId="988215527" sldId="608"/>
            <ac:spMk id="3" creationId="{C05B21CB-3712-42E9-ACA5-D382EF7A3289}"/>
          </ac:spMkLst>
        </pc:spChg>
      </pc:sldChg>
      <pc:sldChg chg="modSp new mod">
        <pc:chgData name="Alexander Pashuk" userId="7f413f452a2dee94" providerId="LiveId" clId="{994BBAD3-441D-4C70-805C-D8E9EDEF1862}" dt="2020-11-09T14:10:23.052" v="408" actId="20577"/>
        <pc:sldMkLst>
          <pc:docMk/>
          <pc:sldMk cId="4111625959" sldId="609"/>
        </pc:sldMkLst>
        <pc:spChg chg="mod">
          <ac:chgData name="Alexander Pashuk" userId="7f413f452a2dee94" providerId="LiveId" clId="{994BBAD3-441D-4C70-805C-D8E9EDEF1862}" dt="2020-11-09T14:07:54.973" v="372" actId="122"/>
          <ac:spMkLst>
            <pc:docMk/>
            <pc:sldMk cId="4111625959" sldId="609"/>
            <ac:spMk id="2" creationId="{66810F97-DBCA-4394-A73C-BB2BF2ACD2C1}"/>
          </ac:spMkLst>
        </pc:spChg>
        <pc:spChg chg="mod">
          <ac:chgData name="Alexander Pashuk" userId="7f413f452a2dee94" providerId="LiveId" clId="{994BBAD3-441D-4C70-805C-D8E9EDEF1862}" dt="2020-11-09T14:10:23.052" v="408" actId="20577"/>
          <ac:spMkLst>
            <pc:docMk/>
            <pc:sldMk cId="4111625959" sldId="609"/>
            <ac:spMk id="3" creationId="{7932D7FF-62EB-4B79-8287-82A173DCDB49}"/>
          </ac:spMkLst>
        </pc:spChg>
      </pc:sldChg>
      <pc:sldChg chg="modSp new mod">
        <pc:chgData name="Alexander Pashuk" userId="7f413f452a2dee94" providerId="LiveId" clId="{994BBAD3-441D-4C70-805C-D8E9EDEF1862}" dt="2020-11-09T14:17:00.830" v="773" actId="20577"/>
        <pc:sldMkLst>
          <pc:docMk/>
          <pc:sldMk cId="2198286826" sldId="610"/>
        </pc:sldMkLst>
        <pc:spChg chg="mod">
          <ac:chgData name="Alexander Pashuk" userId="7f413f452a2dee94" providerId="LiveId" clId="{994BBAD3-441D-4C70-805C-D8E9EDEF1862}" dt="2020-11-09T14:17:00.830" v="773" actId="20577"/>
          <ac:spMkLst>
            <pc:docMk/>
            <pc:sldMk cId="2198286826" sldId="610"/>
            <ac:spMk id="2" creationId="{79D355C3-A878-4B96-8E82-472A84701240}"/>
          </ac:spMkLst>
        </pc:spChg>
        <pc:spChg chg="mod">
          <ac:chgData name="Alexander Pashuk" userId="7f413f452a2dee94" providerId="LiveId" clId="{994BBAD3-441D-4C70-805C-D8E9EDEF1862}" dt="2020-11-09T14:13:21.523" v="650" actId="2711"/>
          <ac:spMkLst>
            <pc:docMk/>
            <pc:sldMk cId="2198286826" sldId="610"/>
            <ac:spMk id="3" creationId="{119EF853-661E-4758-A7A9-137913F611E8}"/>
          </ac:spMkLst>
        </pc:spChg>
      </pc:sldChg>
      <pc:sldChg chg="addSp delSp modSp new mod modClrScheme chgLayout">
        <pc:chgData name="Alexander Pashuk" userId="7f413f452a2dee94" providerId="LiveId" clId="{994BBAD3-441D-4C70-805C-D8E9EDEF1862}" dt="2020-11-09T14:16:15.700" v="741" actId="1582"/>
        <pc:sldMkLst>
          <pc:docMk/>
          <pc:sldMk cId="505988987" sldId="611"/>
        </pc:sldMkLst>
        <pc:spChg chg="del mod ord">
          <ac:chgData name="Alexander Pashuk" userId="7f413f452a2dee94" providerId="LiveId" clId="{994BBAD3-441D-4C70-805C-D8E9EDEF1862}" dt="2020-11-09T14:13:52.686" v="653" actId="700"/>
          <ac:spMkLst>
            <pc:docMk/>
            <pc:sldMk cId="505988987" sldId="611"/>
            <ac:spMk id="2" creationId="{56643566-C026-4F28-B74B-077B11DD810A}"/>
          </ac:spMkLst>
        </pc:spChg>
        <pc:spChg chg="del mod ord">
          <ac:chgData name="Alexander Pashuk" userId="7f413f452a2dee94" providerId="LiveId" clId="{994BBAD3-441D-4C70-805C-D8E9EDEF1862}" dt="2020-11-09T14:13:52.686" v="653" actId="700"/>
          <ac:spMkLst>
            <pc:docMk/>
            <pc:sldMk cId="505988987" sldId="611"/>
            <ac:spMk id="3" creationId="{3FE79422-2564-4D7D-BDEE-DA6E6D636F59}"/>
          </ac:spMkLst>
        </pc:spChg>
        <pc:spChg chg="add mod ord">
          <ac:chgData name="Alexander Pashuk" userId="7f413f452a2dee94" providerId="LiveId" clId="{994BBAD3-441D-4C70-805C-D8E9EDEF1862}" dt="2020-11-09T14:13:56.621" v="668" actId="122"/>
          <ac:spMkLst>
            <pc:docMk/>
            <pc:sldMk cId="505988987" sldId="611"/>
            <ac:spMk id="4" creationId="{F706A7B6-A072-4666-BBBF-F13F164FD852}"/>
          </ac:spMkLst>
        </pc:spChg>
        <pc:spChg chg="add mod ord">
          <ac:chgData name="Alexander Pashuk" userId="7f413f452a2dee94" providerId="LiveId" clId="{994BBAD3-441D-4C70-805C-D8E9EDEF1862}" dt="2020-11-09T14:16:01.503" v="737" actId="27636"/>
          <ac:spMkLst>
            <pc:docMk/>
            <pc:sldMk cId="505988987" sldId="611"/>
            <ac:spMk id="5" creationId="{09FB6A42-63C7-4BDA-9BD2-18C22B102A0C}"/>
          </ac:spMkLst>
        </pc:spChg>
        <pc:spChg chg="add mod ord">
          <ac:chgData name="Alexander Pashuk" userId="7f413f452a2dee94" providerId="LiveId" clId="{994BBAD3-441D-4C70-805C-D8E9EDEF1862}" dt="2020-11-09T14:16:01.505" v="738" actId="27636"/>
          <ac:spMkLst>
            <pc:docMk/>
            <pc:sldMk cId="505988987" sldId="611"/>
            <ac:spMk id="6" creationId="{3FCF9ACE-6BB2-4893-A338-A60693A115E5}"/>
          </ac:spMkLst>
        </pc:spChg>
        <pc:cxnChg chg="add mod">
          <ac:chgData name="Alexander Pashuk" userId="7f413f452a2dee94" providerId="LiveId" clId="{994BBAD3-441D-4C70-805C-D8E9EDEF1862}" dt="2020-11-09T14:16:15.700" v="741" actId="1582"/>
          <ac:cxnSpMkLst>
            <pc:docMk/>
            <pc:sldMk cId="505988987" sldId="611"/>
            <ac:cxnSpMk id="8" creationId="{B586E081-7B01-436E-AD7C-48605BF6024D}"/>
          </ac:cxnSpMkLst>
        </pc:cxnChg>
      </pc:sldChg>
      <pc:sldChg chg="modSp new mod">
        <pc:chgData name="Alexander Pashuk" userId="7f413f452a2dee94" providerId="LiveId" clId="{994BBAD3-441D-4C70-805C-D8E9EDEF1862}" dt="2020-11-09T14:18:43.726" v="990" actId="20577"/>
        <pc:sldMkLst>
          <pc:docMk/>
          <pc:sldMk cId="4027132606" sldId="612"/>
        </pc:sldMkLst>
        <pc:spChg chg="mod">
          <ac:chgData name="Alexander Pashuk" userId="7f413f452a2dee94" providerId="LiveId" clId="{994BBAD3-441D-4C70-805C-D8E9EDEF1862}" dt="2020-11-09T14:17:15.771" v="788" actId="122"/>
          <ac:spMkLst>
            <pc:docMk/>
            <pc:sldMk cId="4027132606" sldId="612"/>
            <ac:spMk id="2" creationId="{1EC0886E-9BE1-463B-9700-1BC0D7973A8A}"/>
          </ac:spMkLst>
        </pc:spChg>
        <pc:spChg chg="mod">
          <ac:chgData name="Alexander Pashuk" userId="7f413f452a2dee94" providerId="LiveId" clId="{994BBAD3-441D-4C70-805C-D8E9EDEF1862}" dt="2020-11-09T14:18:43.726" v="990" actId="20577"/>
          <ac:spMkLst>
            <pc:docMk/>
            <pc:sldMk cId="4027132606" sldId="612"/>
            <ac:spMk id="3" creationId="{4F34751D-3F6D-461D-ADDE-75B999AAD0D3}"/>
          </ac:spMkLst>
        </pc:spChg>
      </pc:sldChg>
      <pc:sldChg chg="modSp new mod">
        <pc:chgData name="Alexander Pashuk" userId="7f413f452a2dee94" providerId="LiveId" clId="{994BBAD3-441D-4C70-805C-D8E9EDEF1862}" dt="2020-11-09T14:21:35.377" v="1088" actId="20577"/>
        <pc:sldMkLst>
          <pc:docMk/>
          <pc:sldMk cId="2065953320" sldId="613"/>
        </pc:sldMkLst>
        <pc:spChg chg="mod">
          <ac:chgData name="Alexander Pashuk" userId="7f413f452a2dee94" providerId="LiveId" clId="{994BBAD3-441D-4C70-805C-D8E9EDEF1862}" dt="2020-11-09T14:19:10.653" v="1024" actId="122"/>
          <ac:spMkLst>
            <pc:docMk/>
            <pc:sldMk cId="2065953320" sldId="613"/>
            <ac:spMk id="2" creationId="{B10BEFFD-54A0-4944-AB41-DC58B0943F55}"/>
          </ac:spMkLst>
        </pc:spChg>
        <pc:spChg chg="mod">
          <ac:chgData name="Alexander Pashuk" userId="7f413f452a2dee94" providerId="LiveId" clId="{994BBAD3-441D-4C70-805C-D8E9EDEF1862}" dt="2020-11-09T14:21:35.377" v="1088" actId="20577"/>
          <ac:spMkLst>
            <pc:docMk/>
            <pc:sldMk cId="2065953320" sldId="613"/>
            <ac:spMk id="3" creationId="{7EB44747-7F90-4004-8A79-8C35B1EEBD67}"/>
          </ac:spMkLst>
        </pc:spChg>
      </pc:sldChg>
      <pc:sldChg chg="new del">
        <pc:chgData name="Alexander Pashuk" userId="7f413f452a2dee94" providerId="LiveId" clId="{994BBAD3-441D-4C70-805C-D8E9EDEF1862}" dt="2020-11-09T14:26:35.043" v="1089" actId="47"/>
        <pc:sldMkLst>
          <pc:docMk/>
          <pc:sldMk cId="4119048005" sldId="614"/>
        </pc:sldMkLst>
      </pc:sldChg>
      <pc:sldChg chg="new del">
        <pc:chgData name="Alexander Pashuk" userId="7f413f452a2dee94" providerId="LiveId" clId="{994BBAD3-441D-4C70-805C-D8E9EDEF1862}" dt="2020-11-09T14:26:35.664" v="1090" actId="47"/>
        <pc:sldMkLst>
          <pc:docMk/>
          <pc:sldMk cId="491791742" sldId="615"/>
        </pc:sldMkLst>
      </pc:sldChg>
      <pc:sldChg chg="new del">
        <pc:chgData name="Alexander Pashuk" userId="7f413f452a2dee94" providerId="LiveId" clId="{994BBAD3-441D-4C70-805C-D8E9EDEF1862}" dt="2020-11-09T14:26:36.310" v="1091" actId="47"/>
        <pc:sldMkLst>
          <pc:docMk/>
          <pc:sldMk cId="1349840202" sldId="6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FFCAA-9566-4ED8-AFCE-3362A1B3917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D1C65-5672-4013-8ABA-6C4754153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ur.com/gallery/vout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orting_shaker_sort_anim.gif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DDDAD6"/>
                </a:solidFill>
                <a:effectLst/>
                <a:latin typeface="-apple-system"/>
              </a:rPr>
              <a:t>Обходим по порядку массив и, встретив два неотсортированных соседа, меняем их местами. Затем возвращаемся на старт и «наша песня хороша, начинай сначала».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D1C65-5672-4013-8ABA-6C47541537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0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Sorting Algorithms Visualized - GIFs - </a:t>
            </a:r>
            <a:r>
              <a:rPr lang="en-US" dirty="0" err="1">
                <a:hlinkClick r:id="rId3"/>
              </a:rPr>
              <a:t>Imgur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D1C65-5672-4013-8ABA-6C47541537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9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File:Sorting shaker sort anim.gif - Wikimedia Commons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D1C65-5672-4013-8ABA-6C47541537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79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D1C65-5672-4013-8ABA-6C47541537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7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Вопрос: почему память </a:t>
            </a:r>
            <a:r>
              <a:rPr lang="ru-RU"/>
              <a:t>везде константная?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D1C65-5672-4013-8ABA-6C475415379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6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0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53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7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2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9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A4C49-D775-4502-9862-F6BB1E6F209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73742-8972-43E6-8AC9-FE78F320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9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ece.utexas.edu/~adnan/libc/qsort.c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post/204968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sorting-algorithms-explained-with-examples-in-python-java-and-c/" TargetMode="External"/><Relationship Id="rId2" Type="http://schemas.openxmlformats.org/officeDocument/2006/relationships/hyperlink" Target="https://habr.com/ru/company/infopulse/blog/13330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sorting-algorithms/" TargetMode="External"/><Relationship Id="rId5" Type="http://schemas.openxmlformats.org/officeDocument/2006/relationships/hyperlink" Target="https://www.softwaretestinghelp.com/sorting-techniques-in-cpp/" TargetMode="External"/><Relationship Id="rId4" Type="http://schemas.openxmlformats.org/officeDocument/2006/relationships/hyperlink" Target="https://hackernoon.com/timsort-the-fastest-sorting-algorithm-youve-never-heard-of-36b28417f399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mellycode.com/interpolation-formula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183A-30C3-40FE-A6A1-D99AB0864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69477"/>
            <a:ext cx="7772400" cy="1540486"/>
          </a:xfrm>
        </p:spPr>
        <p:txBody>
          <a:bodyPr>
            <a:normAutofit/>
          </a:bodyPr>
          <a:lstStyle/>
          <a:p>
            <a:r>
              <a:rPr lang="ru-RU" altLang="en-US" sz="4800" dirty="0">
                <a:latin typeface="Calibri (Headings)"/>
              </a:rPr>
              <a:t>Основы алгоритмизации и программирования</a:t>
            </a:r>
            <a:endParaRPr lang="en-US" sz="4800" dirty="0">
              <a:latin typeface="Calibri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2E72A-A2D5-478B-AC5C-395175800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74123"/>
            <a:ext cx="6858000" cy="128367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800" dirty="0"/>
              <a:t>Пашук Александр Владимирович</a:t>
            </a:r>
          </a:p>
          <a:p>
            <a:pPr>
              <a:defRPr/>
            </a:pPr>
            <a:r>
              <a:rPr lang="en-US" sz="2800" dirty="0"/>
              <a:t>pashuk@bsuir.by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087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18"/>
    </mc:Choice>
    <mc:Fallback xmlns="">
      <p:transition spd="slow" advTm="628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679F-1D86-4340-BFAB-AD7DE45F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сортировок элементов массива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FF46A-BA3C-403B-87E7-3B5F4A21D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b="1" dirty="0"/>
              <a:t>Сортировка</a:t>
            </a:r>
            <a:r>
              <a:rPr lang="ru-RU" dirty="0"/>
              <a:t> – это упорядочивание набора однотипных данных по возрастанию или убыванию.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Сортировка применяется для облегчения поиска элементов в упорядоченном множестве.</a:t>
            </a:r>
          </a:p>
          <a:p>
            <a:pPr algn="just"/>
            <a:r>
              <a:rPr lang="ru-RU" dirty="0"/>
              <a:t>Задача сортировки одна из фундаментных в программировании.</a:t>
            </a:r>
          </a:p>
          <a:p>
            <a:pPr algn="just"/>
            <a:r>
              <a:rPr lang="ru-RU" b="1" dirty="0"/>
              <a:t>Ключ сортировки </a:t>
            </a:r>
            <a:r>
              <a:rPr lang="ru-RU" dirty="0"/>
              <a:t>– это часть данных, определяющая порядок элементов.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99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5D88-C00F-40E6-B84D-FC4041AE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qsort</a:t>
            </a:r>
            <a:r>
              <a:rPr lang="en-US" dirty="0"/>
              <a:t>: back to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9AEE8-DF19-4785-A84E-C2C5EC0E3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7" y="1825625"/>
            <a:ext cx="8597347" cy="48137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существуют указатели на функции: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add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left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right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left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right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20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main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(*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sum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&amp;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add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sum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endl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ru-RU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(*sum)(10, 20)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add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endl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30</a:t>
            </a:r>
            <a:endParaRPr lang="ru-RU" sz="20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3200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48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5D88-C00F-40E6-B84D-FC4041AE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qsort</a:t>
            </a:r>
            <a:r>
              <a:rPr lang="en-US" dirty="0"/>
              <a:t>: back to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9AEE8-DF19-4785-A84E-C2C5EC0E3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7" y="1825625"/>
            <a:ext cx="8597347" cy="4813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Параметром функции может быть другая функция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add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ru-R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ru-R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8000FF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multiply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ru-R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ru-RU" sz="20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binary_op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left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right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(*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(*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left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right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32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845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5D88-C00F-40E6-B84D-FC4041AE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qsort</a:t>
            </a:r>
            <a:r>
              <a:rPr lang="en-US" dirty="0"/>
              <a:t>: back to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9AEE8-DF19-4785-A84E-C2C5EC0E3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7" y="1825625"/>
            <a:ext cx="8597347" cy="4813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main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9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9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9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double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 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15.44</a:t>
            </a:r>
            <a:r>
              <a:rPr lang="ru-RU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 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9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10.29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ru-RU" sz="19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"Add: "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binary_op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add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endl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ru-RU" sz="19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"Multiply: "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binary_op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multiply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9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endl</a:t>
            </a: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ru-RU" sz="19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9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9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Add: 5.15</a:t>
            </a:r>
            <a:endParaRPr lang="ru-RU" sz="19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9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9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Multiply: -158.878</a:t>
            </a:r>
            <a:endParaRPr lang="ru-RU" sz="19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1700" dirty="0">
              <a:effectLst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63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ADF1-AEBF-427B-8701-4BF9BBBC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AC72A-7642-4EB6-B13B-15547454A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qsort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num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size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(*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compare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*))</a:t>
            </a:r>
          </a:p>
          <a:p>
            <a:pPr marL="0" indent="0" algn="just">
              <a:buNone/>
            </a:pPr>
            <a:endParaRPr lang="ru-RU" sz="18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i="1" dirty="0"/>
              <a:t>base</a:t>
            </a:r>
            <a:r>
              <a:rPr lang="en-US" dirty="0"/>
              <a:t> – </a:t>
            </a:r>
            <a:r>
              <a:rPr lang="ru-RU" dirty="0"/>
              <a:t>указатель на массив</a:t>
            </a:r>
          </a:p>
          <a:p>
            <a:pPr marL="0" indent="0" algn="just">
              <a:buNone/>
            </a:pPr>
            <a:r>
              <a:rPr lang="ru-RU" i="1" dirty="0" err="1"/>
              <a:t>num</a:t>
            </a:r>
            <a:r>
              <a:rPr lang="ru-RU" dirty="0"/>
              <a:t> – число элементов массива</a:t>
            </a:r>
          </a:p>
          <a:p>
            <a:pPr marL="0" indent="0" algn="just">
              <a:buNone/>
            </a:pPr>
            <a:r>
              <a:rPr lang="ru-RU" i="1" dirty="0" err="1"/>
              <a:t>size</a:t>
            </a:r>
            <a:r>
              <a:rPr lang="ru-RU" dirty="0"/>
              <a:t> – размер в байтах каждого элемента</a:t>
            </a:r>
            <a:endParaRPr lang="en-US" dirty="0"/>
          </a:p>
          <a:p>
            <a:pPr marL="0" indent="0" algn="just">
              <a:buNone/>
            </a:pPr>
            <a:r>
              <a:rPr lang="en-US" i="1" dirty="0"/>
              <a:t>compare</a:t>
            </a:r>
            <a:r>
              <a:rPr lang="ru-RU" dirty="0"/>
              <a:t> – указатель на функцию сравнения элементов</a:t>
            </a:r>
          </a:p>
          <a:p>
            <a:pPr marL="0" indent="0" algn="just">
              <a:buNone/>
            </a:pPr>
            <a:endParaRPr lang="ru-RU" sz="18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b="1" dirty="0"/>
              <a:t>После завершения функции массив становится отсортированным.</a:t>
            </a:r>
            <a:endParaRPr lang="en-US" b="1" dirty="0"/>
          </a:p>
          <a:p>
            <a:pPr marL="0" indent="0" algn="just">
              <a:buNone/>
            </a:pPr>
            <a:r>
              <a:rPr lang="en-US" sz="1700" b="1" dirty="0"/>
              <a:t>Example:</a:t>
            </a:r>
            <a:r>
              <a:rPr lang="en-US" sz="1700" dirty="0"/>
              <a:t> </a:t>
            </a:r>
            <a:r>
              <a:rPr lang="en-US" sz="1700" dirty="0">
                <a:hlinkClick r:id="rId2"/>
              </a:rPr>
              <a:t>http://users.ece.utexas.edu/~adnan/libc/qsort.c.html</a:t>
            </a:r>
            <a:r>
              <a:rPr lang="en-US" sz="1700" dirty="0"/>
              <a:t> </a:t>
            </a:r>
            <a:endParaRPr lang="en-US" sz="26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3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B73B-D427-49A8-9B97-4C02013FE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8416A-5AAA-499C-8A6E-9D931293B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/>
              <a:t>Функция, на которую указывает параметр </a:t>
            </a:r>
            <a:r>
              <a:rPr lang="ru-RU" i="1" dirty="0" err="1"/>
              <a:t>compare</a:t>
            </a:r>
            <a:r>
              <a:rPr lang="ru-RU" dirty="0"/>
              <a:t>, сравнивает элементы массива с ключом. Формат функции </a:t>
            </a:r>
            <a:r>
              <a:rPr lang="ru-RU" dirty="0" err="1"/>
              <a:t>compare</a:t>
            </a:r>
            <a:r>
              <a:rPr lang="ru-RU" dirty="0"/>
              <a:t> следующий:</a:t>
            </a:r>
            <a:endParaRPr lang="en-US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func_name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*arg1, const 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*arg2)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Функция должна возвращать следующие значения:</a:t>
            </a:r>
          </a:p>
          <a:p>
            <a:pPr algn="just"/>
            <a:r>
              <a:rPr lang="ru-RU" dirty="0"/>
              <a:t>Если </a:t>
            </a:r>
            <a:r>
              <a:rPr lang="ru-RU" i="1" dirty="0"/>
              <a:t>arg1</a:t>
            </a:r>
            <a:r>
              <a:rPr lang="ru-RU" dirty="0"/>
              <a:t> меньше, чем </a:t>
            </a:r>
            <a:r>
              <a:rPr lang="ru-RU" i="1" dirty="0"/>
              <a:t>arg2</a:t>
            </a:r>
            <a:r>
              <a:rPr lang="ru-RU" dirty="0"/>
              <a:t>, то возвращается значение меньше 0.</a:t>
            </a:r>
          </a:p>
          <a:p>
            <a:pPr algn="just"/>
            <a:r>
              <a:rPr lang="ru-RU" dirty="0"/>
              <a:t>Если </a:t>
            </a:r>
            <a:r>
              <a:rPr lang="ru-RU" i="1" dirty="0"/>
              <a:t>arg1</a:t>
            </a:r>
            <a:r>
              <a:rPr lang="ru-RU" dirty="0"/>
              <a:t> равно </a:t>
            </a:r>
            <a:r>
              <a:rPr lang="ru-RU" i="1" dirty="0"/>
              <a:t>arg2</a:t>
            </a:r>
            <a:r>
              <a:rPr lang="ru-RU" dirty="0"/>
              <a:t>, то возвращается 0.</a:t>
            </a:r>
          </a:p>
          <a:p>
            <a:pPr algn="just"/>
            <a:r>
              <a:rPr lang="ru-RU" dirty="0"/>
              <a:t>Если </a:t>
            </a:r>
            <a:r>
              <a:rPr lang="ru-RU" i="1" dirty="0"/>
              <a:t>arg1</a:t>
            </a:r>
            <a:r>
              <a:rPr lang="ru-RU" dirty="0"/>
              <a:t> больше, чем </a:t>
            </a:r>
            <a:r>
              <a:rPr lang="ru-RU" i="1" dirty="0"/>
              <a:t>arg2</a:t>
            </a:r>
            <a:r>
              <a:rPr lang="ru-RU" dirty="0"/>
              <a:t>, то возвращается величина больше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50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61E-FD3E-4BDD-94AE-BEFFC3B3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822C6-AD96-47A2-9E77-40E283E3E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87" y="1416546"/>
            <a:ext cx="8622196" cy="52727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main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generate_arr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 "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qsort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sizeof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),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(*)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*))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comp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b="1" dirty="0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 "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-62 -74 -67 -43 35 -93 63 72 97 13 -87 61 </a:t>
            </a:r>
            <a:r>
              <a:rPr lang="ru-RU" sz="1800" dirty="0">
                <a:solidFill>
                  <a:srgbClr val="008000"/>
                </a:solidFill>
                <a:latin typeface="Courier New" panose="02070309020205020404" pitchFamily="49" charset="0"/>
              </a:rPr>
              <a:t>...</a:t>
            </a:r>
            <a:endParaRPr lang="ru-RU" sz="18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-98 -90 -81 -67 -50 -48 -32 -23 -22 -14 -8 -8</a:t>
            </a:r>
            <a:r>
              <a:rPr lang="ru-RU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...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1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7596-3955-4032-A786-F68938D8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Сортировка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2CFFE-FB48-47C7-B87A-1ED05DA5E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ru-RU" b="1" dirty="0"/>
                  <a:t>Сортировка</a:t>
                </a:r>
                <a:r>
                  <a:rPr lang="ru-RU" dirty="0"/>
                  <a:t> - процесс упорядочивания данных по возрастанию (убыванию) их значений</a:t>
                </a:r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r>
                  <a:rPr lang="ru-RU" dirty="0"/>
                  <a:t>Простейшие методы имеют оценку сложности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 Если N невелико, то</a:t>
                </a:r>
                <a:r>
                  <a:rPr lang="en-US" dirty="0"/>
                  <a:t> </a:t>
                </a:r>
                <a:r>
                  <a:rPr lang="ru-RU" dirty="0"/>
                  <a:t>такие алгоритмы вполне могут считаться эффективными, благодаря простоте реализации. Но с ростом числа элементов будет неизбежно возрастать</a:t>
                </a:r>
                <a:r>
                  <a:rPr lang="en-US" dirty="0"/>
                  <a:t> </a:t>
                </a:r>
                <a:r>
                  <a:rPr lang="ru-RU" dirty="0"/>
                  <a:t>время сортировки, поэтому при больших N предпочтение нужно отдать более "продвинутым“</a:t>
                </a:r>
                <a:r>
                  <a:rPr lang="en-US" dirty="0"/>
                  <a:t> </a:t>
                </a:r>
                <a:r>
                  <a:rPr lang="ru-RU" dirty="0"/>
                  <a:t>алгоритмам.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2CFFE-FB48-47C7-B87A-1ED05DA5E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308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12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0849-E708-4B20-9F10-99D1669C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Лайфхак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72FCA1-8451-41F9-9172-79D02E1944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10" y="1690689"/>
            <a:ext cx="8443379" cy="475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191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9ED5-D01A-4D2B-AF55-4CDB26D5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Оценка алгоритмов сортировки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D2C4E-6A4D-44A9-A6CD-C76F9C9FA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b="1" dirty="0"/>
              <a:t>Скорость работы алгоритма сортировки</a:t>
            </a:r>
            <a:endParaRPr lang="ru-RU" dirty="0"/>
          </a:p>
          <a:p>
            <a:pPr algn="just"/>
            <a:r>
              <a:rPr lang="ru-RU" dirty="0"/>
              <a:t>Она непосредственно связана с количеством сравнений и количеством обменов, происходящих во время сортировки, причем обмены занимают больше времени.</a:t>
            </a:r>
          </a:p>
          <a:p>
            <a:pPr algn="just"/>
            <a:r>
              <a:rPr lang="ru-RU" dirty="0"/>
              <a:t>Сравнение происходит тогда, когда один элемент массива сравнивается с другим; обмен происходит тогда, когда два элемента меняются местами.</a:t>
            </a:r>
          </a:p>
          <a:p>
            <a:pPr algn="just"/>
            <a:r>
              <a:rPr lang="ru-RU" dirty="0"/>
              <a:t>Время работы одних алгоритмов сортировки растет экспоненциально, а время работы других логарифмически зависит от количества элементов.</a:t>
            </a:r>
          </a:p>
        </p:txBody>
      </p:sp>
    </p:spTree>
    <p:extLst>
      <p:ext uri="{BB962C8B-B14F-4D97-AF65-F5344CB8AC3E}">
        <p14:creationId xmlns:p14="http://schemas.microsoft.com/office/powerpoint/2010/main" val="119756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E157-0BB9-40EA-803C-3A278058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Мем в начале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46E43D-2326-4018-A0C3-9A17E4C83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648" y="1322699"/>
            <a:ext cx="5436704" cy="54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9ED5-D01A-4D2B-AF55-4CDB26D5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Оценка алгоритмов сортировки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D2C4E-6A4D-44A9-A6CD-C76F9C9FA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b="1" dirty="0"/>
              <a:t>Время работы в лучшем и худшем случаях</a:t>
            </a:r>
            <a:endParaRPr lang="ru-RU" dirty="0"/>
          </a:p>
          <a:p>
            <a:pPr algn="just"/>
            <a:r>
              <a:rPr lang="ru-RU" dirty="0"/>
              <a:t>Оно имеет значение при анализе выполнения алгоритма, если одна из краевых ситуаций будет встречаться довольно часто.</a:t>
            </a:r>
          </a:p>
          <a:p>
            <a:pPr algn="just"/>
            <a:r>
              <a:rPr lang="ru-RU" dirty="0"/>
              <a:t>Алгоритм сортировки зачастую имеет хорошее среднее время выполнения, но в худшем случае он работает очень медленно.</a:t>
            </a:r>
          </a:p>
        </p:txBody>
      </p:sp>
    </p:spTree>
    <p:extLst>
      <p:ext uri="{BB962C8B-B14F-4D97-AF65-F5344CB8AC3E}">
        <p14:creationId xmlns:p14="http://schemas.microsoft.com/office/powerpoint/2010/main" val="30863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9ED5-D01A-4D2B-AF55-4CDB26D5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Оценка алгоритмов сортировки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D2C4E-6A4D-44A9-A6CD-C76F9C9FA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b="1" dirty="0"/>
              <a:t>Поведение алгоритма сортировки</a:t>
            </a:r>
            <a:endParaRPr lang="ru-RU" dirty="0"/>
          </a:p>
          <a:p>
            <a:pPr algn="just"/>
            <a:r>
              <a:rPr lang="ru-RU" dirty="0"/>
              <a:t>Поведение алгоритма сортировки называется естественным, если время сортировки минимально для уже упорядоченного списка элементов, увеличивается по мере возрастания степени неупорядоченности списка и максимально, когда элементы списка расположены в обратном порядке.</a:t>
            </a:r>
          </a:p>
          <a:p>
            <a:pPr algn="just"/>
            <a:r>
              <a:rPr lang="ru-RU" dirty="0"/>
              <a:t>Объем работы алгоритма оценивается количеством производимых сравнений и обменов.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7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3349-A7D7-4D70-A6EF-BCFCE84E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Алгоритмы сортировки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21842-B985-4EDA-8765-3BE1C13BE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Существуют простые методы сортировок, которые требуют порядка n*n сравнений, где n – количество элементов массива и быстрые сортировки, которые требуют порядка n*</a:t>
            </a:r>
            <a:r>
              <a:rPr lang="ru-RU" dirty="0" err="1"/>
              <a:t>ln</a:t>
            </a:r>
            <a:r>
              <a:rPr lang="ru-RU" dirty="0"/>
              <a:t>(n) сравнений.</a:t>
            </a:r>
          </a:p>
          <a:p>
            <a:pPr algn="just"/>
            <a:r>
              <a:rPr lang="ru-RU" dirty="0"/>
              <a:t>Усложненные методы требуют меньшего числа операций, но сами операции более сложные, поэтому </a:t>
            </a:r>
            <a:r>
              <a:rPr lang="ru-RU" b="1" dirty="0"/>
              <a:t>для небольших массивов простые методы более эффективны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42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998C-B4DB-420D-A224-76C83E29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Алгоритмы сортировка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E7A5-904F-488C-A805-946F6925B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0870"/>
            <a:ext cx="7886700" cy="5073926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b="1" dirty="0"/>
              <a:t>К простейшим алгоритмам сортировки можно отнести:</a:t>
            </a:r>
            <a:endParaRPr lang="ru-RU" dirty="0"/>
          </a:p>
          <a:p>
            <a:pPr algn="just"/>
            <a:r>
              <a:rPr lang="ru-RU" dirty="0"/>
              <a:t>сортировку вставками;</a:t>
            </a:r>
          </a:p>
          <a:p>
            <a:pPr algn="just"/>
            <a:r>
              <a:rPr lang="ru-RU" dirty="0"/>
              <a:t>сортировку выбором;</a:t>
            </a:r>
          </a:p>
          <a:p>
            <a:pPr algn="just"/>
            <a:r>
              <a:rPr lang="ru-RU" dirty="0"/>
              <a:t>пузырьковую сортировку.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b="1" dirty="0"/>
              <a:t>К более продвинутым можно отнести алгоритмы:</a:t>
            </a:r>
          </a:p>
          <a:p>
            <a:pPr algn="just"/>
            <a:r>
              <a:rPr lang="ru-RU" dirty="0"/>
              <a:t>быструю сортировку;</a:t>
            </a:r>
          </a:p>
          <a:p>
            <a:pPr algn="just"/>
            <a:r>
              <a:rPr lang="ru-RU" dirty="0"/>
              <a:t>сортировку Шелла;</a:t>
            </a:r>
          </a:p>
          <a:p>
            <a:pPr algn="just"/>
            <a:r>
              <a:rPr lang="ru-RU" dirty="0"/>
              <a:t>пирамидальную сортировку;</a:t>
            </a:r>
          </a:p>
          <a:p>
            <a:pPr algn="just"/>
            <a:r>
              <a:rPr lang="ru-RU" dirty="0"/>
              <a:t>сортировку слиянием;</a:t>
            </a:r>
          </a:p>
          <a:p>
            <a:pPr algn="just"/>
            <a:r>
              <a:rPr lang="ru-RU" dirty="0"/>
              <a:t>сортировку с помощью бинарного дерева.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ru-RU" sz="1900" b="1" dirty="0"/>
              <a:t>Полезно:</a:t>
            </a:r>
            <a:r>
              <a:rPr lang="ru-RU" sz="1900" dirty="0"/>
              <a:t> </a:t>
            </a:r>
            <a:r>
              <a:rPr lang="en-US" sz="1900" dirty="0">
                <a:hlinkClick r:id="rId2"/>
              </a:rPr>
              <a:t>https://habr.com/ru/post/204968/</a:t>
            </a:r>
            <a:r>
              <a:rPr lang="ru-RU" sz="1900" dirty="0"/>
              <a:t> </a:t>
            </a:r>
            <a:endParaRPr lang="ru-RU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77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759F8-8A55-4189-A3FF-7262EA72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Глупая сортировка</a:t>
            </a:r>
            <a:endParaRPr lang="en-US" dirty="0"/>
          </a:p>
        </p:txBody>
      </p:sp>
      <p:pic>
        <p:nvPicPr>
          <p:cNvPr id="4098" name="Picture 2" descr="obezyana-mem - Locals">
            <a:extLst>
              <a:ext uri="{FF2B5EF4-FFF2-40B4-BE49-F238E27FC236}">
                <a16:creationId xmlns:a16="http://schemas.microsoft.com/office/drawing/2014/main" id="{1DD0E81E-8C91-47D6-95E1-8B7A2D40DC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66" y="1825625"/>
            <a:ext cx="65696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56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9BD2-46DF-40E2-82BE-7C8529C7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Сортировка методом "пузырька" (простого обмена)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0A9C-A737-40F1-B06A-8D73D8DC3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ru-RU" dirty="0"/>
              <a:t>Алгоритм состоит в повторяющихся проходах по сортируемому массиву.</a:t>
            </a:r>
          </a:p>
          <a:p>
            <a:pPr algn="just"/>
            <a:r>
              <a:rPr lang="ru-RU" dirty="0"/>
              <a:t>За каждый проход элементы последовательно сравниваются попарно и, если порядок в паре неверный, выполняется обмен элементов. </a:t>
            </a:r>
          </a:p>
          <a:p>
            <a:pPr algn="just"/>
            <a:r>
              <a:rPr lang="ru-RU" dirty="0"/>
              <a:t>Проходы по массиву повторяются до тех пор, пока на очередном проходе не окажется, что обмены больше не нужны, что означает – массив отсортирован.</a:t>
            </a:r>
          </a:p>
          <a:p>
            <a:pPr algn="just"/>
            <a:r>
              <a:rPr lang="ru-RU" dirty="0"/>
              <a:t>При проходе алгоритма элемент, стоящий не на своём месте, "всплывает" до нужной позиции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5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BEF6-66D0-44F7-B032-1299F349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Сортировка методом "пузырька" (простого обмена)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37A7BA4-F12C-41E3-BBC3-7683790CE7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58" y="1726233"/>
            <a:ext cx="3232683" cy="500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526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E490D-5691-41FA-BB53-794C3EEC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742A4B-78B6-4FAD-ABC1-3A591EF72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8478" y="1825625"/>
            <a:ext cx="4266372" cy="46672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bubble_sort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8BE19-97F6-4781-9ED2-FF650FCA9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4"/>
            <a:ext cx="4668908" cy="46672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main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generate_arr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 "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bubble_sort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 "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-61 97 -40 36 40</a:t>
            </a:r>
            <a:endParaRPr lang="ru-RU" sz="18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-61 -40 36 40 97</a:t>
            </a:r>
            <a:endParaRPr lang="ru-RU" sz="18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019C8A-E7CA-43BA-9CA1-C70295E1AA48}"/>
              </a:ext>
            </a:extLst>
          </p:cNvPr>
          <p:cNvCxnSpPr/>
          <p:nvPr/>
        </p:nvCxnSpPr>
        <p:spPr>
          <a:xfrm>
            <a:off x="4514850" y="1825624"/>
            <a:ext cx="0" cy="4714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25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167-EE7B-4B45-96E7-1CB2AC2F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Визуализация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38BEC29-2B1B-4B7E-9589-6BEDCAFDA2B6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206" y="1455426"/>
            <a:ext cx="5503587" cy="51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547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AB34-8311-4EA8-B7B4-8D6E60EE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Пузырьковая сортировка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B674D-4BF7-437F-9B3D-28943D3F3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ru-RU" dirty="0"/>
                  <a:t>В пузырьковой сортировке количество сравнений всегда одно и то же, поскольку два цикла </a:t>
                </a:r>
                <a:r>
                  <a:rPr lang="ru-RU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ru-RU" dirty="0"/>
                  <a:t> повторяются указанное количество раз независимо от того, был список изначально упорядочен или нет.</a:t>
                </a:r>
              </a:p>
              <a:p>
                <a:pPr marL="0" indent="0" algn="just">
                  <a:buNone/>
                </a:pPr>
                <a:r>
                  <a:rPr lang="ru-RU" dirty="0"/>
                  <a:t>Это значит, что алгоритм пузырьковой сортировки всегда выполняет</a:t>
                </a:r>
                <a:r>
                  <a:rPr lang="en-US" dirty="0"/>
                  <a:t> </a:t>
                </a:r>
                <a:r>
                  <a:rPr lang="ru-RU" dirty="0"/>
                  <a:t>сравнений: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B674D-4BF7-437F-9B3D-28943D3F3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03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F542C-EAAD-4834-9DE5-08E53F70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Содержание лекции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FC32-F3A9-49A2-896F-19FB15D0E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600" dirty="0"/>
              <a:t>Алгоритмы поиска и сортировки</a:t>
            </a:r>
          </a:p>
          <a:p>
            <a:r>
              <a:rPr lang="ru-RU" sz="2600" dirty="0"/>
              <a:t>Сортировка вставкой (простыми включениями)</a:t>
            </a:r>
          </a:p>
          <a:p>
            <a:r>
              <a:rPr lang="ru-RU" sz="2600" dirty="0"/>
              <a:t>Сортировка выбором (выделением)</a:t>
            </a:r>
          </a:p>
          <a:p>
            <a:r>
              <a:rPr lang="ru-RU" sz="2600" dirty="0"/>
              <a:t>Сортировка обменом (метод «пузырька»)</a:t>
            </a:r>
          </a:p>
          <a:p>
            <a:r>
              <a:rPr lang="ru-RU" sz="2600" dirty="0"/>
              <a:t>Сортировка Шелла</a:t>
            </a:r>
          </a:p>
          <a:p>
            <a:r>
              <a:rPr lang="ru-RU" sz="2600"/>
              <a:t>Шейкер-сортировка</a:t>
            </a:r>
            <a:endParaRPr lang="ru-RU" sz="2600" dirty="0"/>
          </a:p>
          <a:p>
            <a:r>
              <a:rPr lang="ru-RU" sz="2600" dirty="0"/>
              <a:t>Быстрая сортировка (</a:t>
            </a:r>
            <a:r>
              <a:rPr lang="en-US" sz="2600" dirty="0"/>
              <a:t>quicksort</a:t>
            </a:r>
            <a:r>
              <a:rPr lang="ru-RU" sz="2600" dirty="0"/>
              <a:t>)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ru-RU" sz="3600" dirty="0"/>
              <a:t>Вопросы из теста</a:t>
            </a:r>
          </a:p>
        </p:txBody>
      </p:sp>
    </p:spTree>
    <p:extLst>
      <p:ext uri="{BB962C8B-B14F-4D97-AF65-F5344CB8AC3E}">
        <p14:creationId xmlns:p14="http://schemas.microsoft.com/office/powerpoint/2010/main" val="35456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60"/>
    </mc:Choice>
    <mc:Fallback xmlns="">
      <p:transition spd="slow" advTm="8656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7EE3-34D9-45A8-BCB7-24BC61CF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Шейкер-сортировка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46D2-79E8-4901-847B-BE235E11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/>
              <a:t>Сортировка пузырьком имеет следующие особенности:</a:t>
            </a:r>
          </a:p>
          <a:p>
            <a:pPr algn="just"/>
            <a:r>
              <a:rPr lang="ru-RU" dirty="0"/>
              <a:t>Перемещает наибольший элемент в нужную позицию на первой итерации, второй по величине элемент – на второй итерации и т.д.</a:t>
            </a:r>
          </a:p>
          <a:p>
            <a:pPr algn="just"/>
            <a:r>
              <a:rPr lang="ru-RU" dirty="0"/>
              <a:t>Перемещает наименьший элемент по одной позиции в начало массива.</a:t>
            </a:r>
          </a:p>
          <a:p>
            <a:pPr algn="just"/>
            <a:r>
              <a:rPr lang="ru-RU" dirty="0"/>
              <a:t>Часть массива, в которой перестановки элементов уже не происходят (отсортированная часть массива), можно исключить из рассмотрения и не обрабатывать на следующих итерациях.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73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6A5939-981B-48F8-ADF8-53081685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198" y="5436705"/>
            <a:ext cx="5081380" cy="1325563"/>
          </a:xfrm>
        </p:spPr>
        <p:txBody>
          <a:bodyPr/>
          <a:lstStyle/>
          <a:p>
            <a:pPr algn="ctr"/>
            <a:r>
              <a:rPr lang="ru-RU" dirty="0"/>
              <a:t>Шейкер-сортировка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F9C06B-5249-49EB-8A04-5034289D5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268357"/>
            <a:ext cx="8696739" cy="64939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shaker_sort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left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right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swapped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left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right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&amp;&amp;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swapped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swapped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left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right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swapped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right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--;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right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left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--)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swapped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left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64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3167-EE7B-4B45-96E7-1CB2AC2F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Визуализация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558C70B-08BB-49F1-B6A2-31C1E1168D5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66" y="1429319"/>
            <a:ext cx="5605668" cy="520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583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0C53-9574-4D51-BAC0-27B8FDA4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Шейкер-сортировка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2DD6D-1B96-4B80-94B0-5CDF246592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ru-RU" dirty="0"/>
                  <a:t>Шейкер-сортировка является улучшенным вариантом по сравнению с пузырьковой сортировкой, но она по-прежнему имеет время выполнения порядка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/>
                  <a:t> (количество сравнений не изменилось, а количество обменов уменьшилось лишь на относительно небольшую константу.)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2DD6D-1B96-4B80-94B0-5CDF246592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192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EB25-164A-4208-BEC1-C25DECF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Сортировка методом простого выбора (простой перебор)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22994-3658-4BC3-9DEB-98910292C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2400" dirty="0"/>
              <a:t>При данной сортировке из массива выбирается элемент с наименьшим значением и обменивается с первым элементом. Затем из оставшихся n - 1 элементов снова выбирается элемент с наименьшим ключом и обменивается со вторым элементом, и т.д.</a:t>
            </a:r>
          </a:p>
          <a:p>
            <a:pPr marL="0" indent="0" algn="just">
              <a:buNone/>
            </a:pPr>
            <a:endParaRPr lang="ru-RU" sz="2400" dirty="0"/>
          </a:p>
          <a:p>
            <a:pPr marL="0" indent="0" algn="just">
              <a:buNone/>
            </a:pPr>
            <a:r>
              <a:rPr lang="ru-RU" sz="2400" dirty="0"/>
              <a:t>Шаги алгоритма:</a:t>
            </a:r>
          </a:p>
          <a:p>
            <a:pPr algn="just"/>
            <a:r>
              <a:rPr lang="ru-RU" sz="2400" dirty="0"/>
              <a:t>находим минимальное значение в текущей части массива;</a:t>
            </a:r>
          </a:p>
          <a:p>
            <a:pPr algn="just"/>
            <a:r>
              <a:rPr lang="ru-RU" sz="2400" dirty="0"/>
              <a:t>производим обмен этого значения со значением на первой неотсортированной позиции;</a:t>
            </a:r>
          </a:p>
          <a:p>
            <a:pPr algn="just"/>
            <a:r>
              <a:rPr lang="ru-RU" sz="2400" dirty="0"/>
              <a:t>далее сортируем хвост массива, исключив из рассмотрения уже отсортированные элементы.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894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8667-F5DC-4BE8-B35C-9BB31D2A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9121C4-AFCE-4472-95BB-BFCC8777E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21" y="1401417"/>
            <a:ext cx="4394958" cy="53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01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B649-956D-4FF5-80E9-EEEE97A0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Сортировка методом простого выбора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606A5-33E6-4680-A12D-C26FE7587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97" y="1825624"/>
            <a:ext cx="8378686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selection_sort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min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</a:t>
            </a:r>
            <a:r>
              <a:rPr lang="ru-RU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ru-RU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20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ru-R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temp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ru-RU" sz="2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9371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AB34-8311-4EA8-B7B4-8D6E60EE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Сортировка методом простого выбора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B674D-4BF7-437F-9B3D-28943D3F3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ru-RU" dirty="0"/>
                  <a:t>В сортировке методом простого выбора количество сравнений всегда одно и то же, поскольку два цикла </a:t>
                </a:r>
                <a:r>
                  <a:rPr lang="ru-RU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ru-RU" dirty="0"/>
                  <a:t> повторяются указанное количество раз независимо от того, был список изначально упорядочен или нет.</a:t>
                </a:r>
              </a:p>
              <a:p>
                <a:pPr marL="0" indent="0" algn="just">
                  <a:buNone/>
                </a:pPr>
                <a:r>
                  <a:rPr lang="ru-RU" dirty="0"/>
                  <a:t>Это значит, что алгоритм всегда выполняет</a:t>
                </a:r>
                <a:r>
                  <a:rPr lang="en-US" dirty="0"/>
                  <a:t> </a:t>
                </a:r>
                <a:r>
                  <a:rPr lang="ru-RU" dirty="0"/>
                  <a:t>сравнений: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B674D-4BF7-437F-9B3D-28943D3F3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533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52FB-DDA9-457E-B1A1-9B1B65E4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Анимация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B8171D-29F0-458E-AB15-BB7C06FFF7E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64" y="1580322"/>
            <a:ext cx="4821271" cy="48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36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8EEA-0EC5-45AF-9528-E871D1A3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Сортировка методом простого включения (вставками)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27FF7-6BA4-4D56-A3CF-B3FEFB749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Суть алгоритма заключается в том, что на каждом шаге выбирается один из элементов входных данных и алгоритм вставляет его на нужную позицию в уже отсортированной последовательности до тех пор, пока набор входных данных не будет пройден.</a:t>
            </a:r>
          </a:p>
          <a:p>
            <a:pPr marL="0" indent="0" algn="just">
              <a:buNone/>
            </a:pPr>
            <a:r>
              <a:rPr lang="ru-RU" dirty="0"/>
              <a:t>Метод выбора очередного элемента из исходного массива произволен; может использоваться практически любой алгоритм выбора.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8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79A3-310B-4AC7-B1D0-922F8C16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Работа с массивами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60CE-233E-4B94-B74D-7D5F4CC9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/>
              <a:t>Задачи по программированию с использованием массивов решаются, как правило, по следующему алгоритму:</a:t>
            </a:r>
          </a:p>
          <a:p>
            <a:pPr algn="just"/>
            <a:r>
              <a:rPr lang="ru-RU" dirty="0"/>
              <a:t>Объявление массива</a:t>
            </a:r>
          </a:p>
          <a:p>
            <a:pPr algn="just"/>
            <a:r>
              <a:rPr lang="ru-RU" dirty="0"/>
              <a:t>Генерация или инициализация</a:t>
            </a:r>
          </a:p>
          <a:p>
            <a:pPr algn="just"/>
            <a:r>
              <a:rPr lang="ru-RU" dirty="0"/>
              <a:t>Обработка значений элементов</a:t>
            </a:r>
          </a:p>
          <a:p>
            <a:pPr algn="just"/>
            <a:r>
              <a:rPr lang="ru-RU" dirty="0"/>
              <a:t>Вывод</a:t>
            </a:r>
          </a:p>
          <a:p>
            <a:pPr algn="just"/>
            <a:endParaRPr lang="ru-RU" dirty="0"/>
          </a:p>
          <a:p>
            <a:pPr marL="0" indent="0" algn="just">
              <a:buNone/>
            </a:pPr>
            <a:r>
              <a:rPr lang="ru-RU" dirty="0"/>
              <a:t>При этом, если в процессе обработки значения элементов массива изменяются, то вывод осуществляется дважды: до и после обработки.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29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2955-3089-4CDF-9F2A-46F7B81A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Сортировка методом простого включения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A4FFF-B1A1-4FC6-89D6-FBA07655E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Хотя этот метод сортировки намного менее эффективен, чем сложные алгоритмы (такие как быстрая сортировка), у него есть ряд преимуществ:</a:t>
            </a:r>
          </a:p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прост в реализации;</a:t>
            </a:r>
          </a:p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эффективен на небольших наборах данных и на наборах данных, которые уже частично отсортированы;</a:t>
            </a:r>
          </a:p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это устойчивый алгоритм сортировки (не меняет порядок элементов, которые уже отсортированы);</a:t>
            </a:r>
          </a:p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может сортировать массив по мере его получения;</a:t>
            </a:r>
          </a:p>
          <a:p>
            <a:pPr algn="just"/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не требует временной памяти, даже под стек.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20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8EEA-0EC5-45AF-9528-E871D1A3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E16359-EB58-45DA-B0C9-8EABCF69D3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006" y="1398243"/>
            <a:ext cx="4327987" cy="526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727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2B27-72D7-408E-BDB2-1610CAF0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Сортировка методом простого включения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BCC01-17CC-498D-BFF2-95B70CCA5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40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insert_sort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temp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&gt;=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--)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break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temp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4608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793F-B4D7-4A14-8AAE-7F5CB78A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Анимация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F6525F-C85C-4AD2-91E3-0B4699AD68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01" y="1537495"/>
            <a:ext cx="4554686" cy="49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74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7D03-EA12-40F2-A599-E854656C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Отличие сортировок выбором от сортировок вставками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E62BA-E3C4-4AE6-A221-E031ED9CE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dirty="0"/>
              <a:t>В сортировке вставками мы извлекаем из неотсортированной части массива любой элемент и вставляем его на своё место в отсортированной части.</a:t>
            </a:r>
          </a:p>
          <a:p>
            <a:pPr algn="just"/>
            <a:r>
              <a:rPr lang="ru-RU" dirty="0"/>
              <a:t>В сортировке выбором мы целенаправленно ищем максимальный элемент (или минимальный), которым дополняем отсортированную часть массива.</a:t>
            </a:r>
          </a:p>
          <a:p>
            <a:pPr algn="just"/>
            <a:r>
              <a:rPr lang="ru-RU" dirty="0"/>
              <a:t>Во вставках мы ищем куда вставить очередной элемент, а в выборе — мы заранее уже знаем в какое место поставим, но при этом требуется найти элемент, этому месту соответствующий.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29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123F-C703-4975-A211-2C10EB76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Анимация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EF2896-BCE0-476A-9A43-F235F1FCAC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91" y="2049510"/>
            <a:ext cx="3615359" cy="36333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93FAEC6-422E-4890-85A5-E42524EE6237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67506"/>
            <a:ext cx="3615359" cy="36153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881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45BB-C712-4504-9351-80164CBF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Сравнение простейших методов сортировки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1B3AD0-8B58-4889-A21B-320902891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8825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/>
              <a:t>К положительным качествам простейших методов сортировки относят</a:t>
            </a:r>
            <a:r>
              <a:rPr lang="en-US" sz="2400" dirty="0"/>
              <a:t> </a:t>
            </a:r>
            <a:r>
              <a:rPr lang="ru-RU" sz="2400" dirty="0"/>
              <a:t>экономное расходование памяти</a:t>
            </a:r>
            <a:r>
              <a:rPr lang="en-US" sz="2400" dirty="0"/>
              <a:t> </a:t>
            </a:r>
            <a:r>
              <a:rPr lang="ru-RU" sz="2400" dirty="0"/>
              <a:t>и простота реализации</a:t>
            </a:r>
          </a:p>
          <a:p>
            <a:pPr marL="0" indent="0" algn="just">
              <a:buNone/>
            </a:pPr>
            <a:r>
              <a:rPr lang="ru-RU" sz="2400" dirty="0"/>
              <a:t>Главным недостатком сортировок методом вставок, выбора, пузырька является низкая производительность.</a:t>
            </a:r>
          </a:p>
          <a:p>
            <a:pPr marL="0" indent="0" algn="just">
              <a:buNone/>
            </a:pPr>
            <a:endParaRPr lang="ru-RU" sz="2400" dirty="0"/>
          </a:p>
          <a:p>
            <a:pPr marL="0" indent="0" algn="just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088C129-8A0E-4923-B28B-56B346865F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6393387"/>
                  </p:ext>
                </p:extLst>
              </p:nvPr>
            </p:nvGraphicFramePr>
            <p:xfrm>
              <a:off x="1176958" y="3882024"/>
              <a:ext cx="6790083" cy="2499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47900">
                      <a:extLst>
                        <a:ext uri="{9D8B030D-6E8A-4147-A177-3AD203B41FA5}">
                          <a16:colId xmlns:a16="http://schemas.microsoft.com/office/drawing/2014/main" val="894742514"/>
                        </a:ext>
                      </a:extLst>
                    </a:gridCol>
                    <a:gridCol w="1816100">
                      <a:extLst>
                        <a:ext uri="{9D8B030D-6E8A-4147-A177-3AD203B41FA5}">
                          <a16:colId xmlns:a16="http://schemas.microsoft.com/office/drawing/2014/main" val="989836221"/>
                        </a:ext>
                      </a:extLst>
                    </a:gridCol>
                    <a:gridCol w="2726083">
                      <a:extLst>
                        <a:ext uri="{9D8B030D-6E8A-4147-A177-3AD203B41FA5}">
                          <a16:colId xmlns:a16="http://schemas.microsoft.com/office/drawing/2014/main" val="45425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Метод сортировки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/>
                            <a:t>Тип операции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/>
                            <a:t>Количество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312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Bubble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Сравнение</a:t>
                          </a:r>
                        </a:p>
                        <a:p>
                          <a:pPr algn="ctr"/>
                          <a:r>
                            <a:rPr lang="ru-RU" sz="2000" dirty="0"/>
                            <a:t>Обмен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04636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Сравнение</a:t>
                          </a:r>
                        </a:p>
                        <a:p>
                          <a:pPr algn="ctr"/>
                          <a:r>
                            <a:rPr lang="ru-RU" sz="2000" dirty="0"/>
                            <a:t>Обмен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/4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3686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Insertion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Сравнение</a:t>
                          </a:r>
                        </a:p>
                        <a:p>
                          <a:pPr algn="ctr"/>
                          <a:r>
                            <a:rPr lang="ru-RU" sz="2000" dirty="0"/>
                            <a:t>Обмен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0692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088C129-8A0E-4923-B28B-56B346865F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6393387"/>
                  </p:ext>
                </p:extLst>
              </p:nvPr>
            </p:nvGraphicFramePr>
            <p:xfrm>
              <a:off x="1176958" y="3882024"/>
              <a:ext cx="6790083" cy="2499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47900">
                      <a:extLst>
                        <a:ext uri="{9D8B030D-6E8A-4147-A177-3AD203B41FA5}">
                          <a16:colId xmlns:a16="http://schemas.microsoft.com/office/drawing/2014/main" val="894742514"/>
                        </a:ext>
                      </a:extLst>
                    </a:gridCol>
                    <a:gridCol w="1816100">
                      <a:extLst>
                        <a:ext uri="{9D8B030D-6E8A-4147-A177-3AD203B41FA5}">
                          <a16:colId xmlns:a16="http://schemas.microsoft.com/office/drawing/2014/main" val="989836221"/>
                        </a:ext>
                      </a:extLst>
                    </a:gridCol>
                    <a:gridCol w="2726083">
                      <a:extLst>
                        <a:ext uri="{9D8B030D-6E8A-4147-A177-3AD203B41FA5}">
                          <a16:colId xmlns:a16="http://schemas.microsoft.com/office/drawing/2014/main" val="4542589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Метод сортировки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/>
                            <a:t>Тип операции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/>
                            <a:t>Количество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31207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Bubble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Сравнение</a:t>
                          </a:r>
                        </a:p>
                        <a:p>
                          <a:pPr algn="ctr"/>
                          <a:r>
                            <a:rPr lang="ru-RU" sz="2000" dirty="0"/>
                            <a:t>Обмен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9441" t="-60870" r="-671" b="-21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4636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Сравнение</a:t>
                          </a:r>
                        </a:p>
                        <a:p>
                          <a:pPr algn="ctr"/>
                          <a:r>
                            <a:rPr lang="ru-RU" sz="2000" dirty="0"/>
                            <a:t>Обмен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9441" t="-159483" r="-671" b="-114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368664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Insertion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Сравнение</a:t>
                          </a:r>
                        </a:p>
                        <a:p>
                          <a:pPr algn="ctr"/>
                          <a:r>
                            <a:rPr lang="ru-RU" sz="2000" dirty="0"/>
                            <a:t>Обмен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9441" t="-261739" r="-671" b="-1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06920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1630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CF43-47AF-454F-B5D0-9F268A07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Сортировка Шелла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D2DB4-DB51-43A9-8355-AD4749CEA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/>
              <a:t>Идея сортировки методом Шелла состоит в том, чтобы сортировать элементы отстоящие друг от друга на некотором расстоянии. Затем сортировка повторяется при меньших значениях расстояния, и в конце процесс сортировки Шелла завершается при расстоянии равном 1 (обычной сортировкой вставками).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До сих пор продолжает обсуждаться вопрос выбора шага сортировки. Шелл предложил такую последовательность: N/2, N/4, N/8 …, где N – количество элементов в сортируемом массиве.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83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371E-813D-4A19-9D66-6075B54F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03A676-CFF7-4D1A-B05A-580376B8CD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40" y="1550504"/>
            <a:ext cx="6906120" cy="498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0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8197-C2EC-40AB-85BC-27F4C77D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D838E8-72CC-4C94-89AE-D6D8C39DB9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52" y="1507571"/>
            <a:ext cx="7530295" cy="507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71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AF63-81D6-4A2A-88BB-A32D5598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Классификация задач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AEB90-44AD-4DC7-BF9B-1F9B7000D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Задачи генерации и вывода массивов</a:t>
            </a:r>
          </a:p>
          <a:p>
            <a:r>
              <a:rPr lang="ru-RU" dirty="0"/>
              <a:t>Задачи поиска в массивах</a:t>
            </a:r>
          </a:p>
          <a:p>
            <a:r>
              <a:rPr lang="ru-RU" dirty="0"/>
              <a:t>Задачи замены в массивах</a:t>
            </a:r>
          </a:p>
          <a:p>
            <a:r>
              <a:rPr lang="ru-RU" dirty="0"/>
              <a:t>Задачи перестановок в массивах</a:t>
            </a:r>
          </a:p>
          <a:p>
            <a:r>
              <a:rPr lang="ru-RU" dirty="0"/>
              <a:t>Задачи сортировок массивов</a:t>
            </a:r>
          </a:p>
          <a:p>
            <a:pPr marL="0" indent="0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b="1" dirty="0"/>
              <a:t>Как правило, реальные задачи носят комбинированный характер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935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DBFE-0EB1-4BDA-989D-5E26CBF7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Сортировка Шелла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12061-7638-459F-9F40-F684F223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13" y="1525657"/>
            <a:ext cx="8363777" cy="51832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shell_sort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step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step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step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/=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step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step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j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step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step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break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step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59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DBFE-0EB1-4BDA-989D-5E26CBF7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Сортировка Шелла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12061-7638-459F-9F40-F684F223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43" y="1525657"/>
            <a:ext cx="8706679" cy="51832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Существует множество алгоритмов выбора шага для сортировки Шелла. Одним из них является метод </a:t>
            </a:r>
            <a:r>
              <a:rPr lang="ru-RU" dirty="0" err="1"/>
              <a:t>Кнутта</a:t>
            </a:r>
            <a:r>
              <a:rPr lang="ru-RU" dirty="0"/>
              <a:t>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3x+1 increment sequence: 1, 4, 13, 40, 121, 364, 1093, ...</a:t>
            </a:r>
            <a:endParaRPr lang="ru-RU" sz="18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step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step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step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step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step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.. rest of logic</a:t>
            </a:r>
            <a:endParaRPr lang="ru-RU" sz="18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step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/=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87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2F00-8246-4B4B-BB70-2309C3BA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Анимация</a:t>
            </a:r>
            <a:endParaRPr lang="en-US" dirty="0"/>
          </a:p>
        </p:txBody>
      </p:sp>
      <p:pic>
        <p:nvPicPr>
          <p:cNvPr id="3074" name="Picture 2" descr="Shell Sort Animation">
            <a:extLst>
              <a:ext uri="{FF2B5EF4-FFF2-40B4-BE49-F238E27FC236}">
                <a16:creationId xmlns:a16="http://schemas.microsoft.com/office/drawing/2014/main" id="{C0BB91B6-58B5-4918-8CB5-82A41FB32E0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682" y="1562893"/>
            <a:ext cx="5012635" cy="50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823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CFBA-3B52-4D7E-9905-861E8D90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Быстрая сортировка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022-01BF-4688-B8D0-B6D35375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575352"/>
            <a:ext cx="8463170" cy="491752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sz="2400" dirty="0"/>
              <a:t>Была разработана более 40 лет назад, является наиболее широко применяемым и одним их самых эффективных алгоритмов. Метод основан на подходе "разделяй-и-властвуй". Общая схема такова:</a:t>
            </a:r>
          </a:p>
          <a:p>
            <a:pPr algn="just"/>
            <a:r>
              <a:rPr lang="ru-RU" sz="2400" dirty="0"/>
              <a:t>из массива выбирается некоторый опорный элемент a[i]</a:t>
            </a:r>
          </a:p>
          <a:p>
            <a:pPr algn="just"/>
            <a:r>
              <a:rPr lang="ru-RU" sz="2400" dirty="0"/>
              <a:t>запускается процедура разделения массива, которая перемещает все ключи, меньшие, либо равные a[i], влево от него, а все ключи, большие, либо равные a[i] – вправо; </a:t>
            </a:r>
          </a:p>
          <a:p>
            <a:pPr algn="just"/>
            <a:r>
              <a:rPr lang="ru-RU" sz="2400" dirty="0"/>
              <a:t>теперь массив состоит из двух подмножеств:</a:t>
            </a:r>
          </a:p>
          <a:p>
            <a:pPr algn="just"/>
            <a:endParaRPr lang="ru-RU" sz="2400" dirty="0"/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для обоих </a:t>
            </a:r>
            <a:r>
              <a:rPr lang="ru-RU" sz="2400" dirty="0" err="1"/>
              <a:t>подмассивов</a:t>
            </a:r>
            <a:r>
              <a:rPr lang="ru-RU" sz="2400" dirty="0"/>
              <a:t> (если в </a:t>
            </a:r>
            <a:r>
              <a:rPr lang="ru-RU" sz="2400" dirty="0" err="1"/>
              <a:t>подмассиве</a:t>
            </a:r>
            <a:r>
              <a:rPr lang="ru-RU" sz="2400" dirty="0"/>
              <a:t> более двух элементов), рекурсивно запускается та же процедуру.</a:t>
            </a:r>
          </a:p>
          <a:p>
            <a:pPr marL="0" indent="0" algn="just">
              <a:buNone/>
            </a:pPr>
            <a:endParaRPr lang="ru-RU" sz="2400" dirty="0"/>
          </a:p>
          <a:p>
            <a:pPr marL="0" indent="0" algn="just">
              <a:buNone/>
            </a:pPr>
            <a:r>
              <a:rPr lang="ru-RU" sz="2400" dirty="0"/>
              <a:t>В конце получится полностью отсортированная последовательность.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61C18B2-69AF-4F19-BF51-7F3CB6F295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677845"/>
                  </p:ext>
                </p:extLst>
              </p:nvPr>
            </p:nvGraphicFramePr>
            <p:xfrm>
              <a:off x="1459396" y="4334013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2296452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287364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5373233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4379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61C18B2-69AF-4F19-BF51-7F3CB6F295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677845"/>
                  </p:ext>
                </p:extLst>
              </p:nvPr>
            </p:nvGraphicFramePr>
            <p:xfrm>
              <a:off x="1459396" y="4334013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2296452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287364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5373233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1613" r="-200299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613" r="-100901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613" r="-599" b="-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43790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3428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C0E2-E4CA-4FFE-AE2F-36755298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78BFDC9-5E3C-49EC-9BB2-A3CCFF3372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527" y="1511837"/>
            <a:ext cx="4778945" cy="51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10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FA96-4E45-4B97-9A26-87EFD137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6ACF52-A6FB-4E16-8EE4-44DA50E93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4" y="2032552"/>
            <a:ext cx="9073092" cy="369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872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286B-09C1-4E41-86F2-B0C21EF6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Быстрая сортировка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03EBD-E9D8-46CF-97AF-8E5831CB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7" y="1451114"/>
            <a:ext cx="8617225" cy="51981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quick_sort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[],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first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last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first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last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middle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[(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do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middle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middle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--;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temp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temp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--;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first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quicksort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first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last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quicksort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last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4121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CCD8-4378-427C-97F6-BBB4B63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Анимация</a:t>
            </a:r>
            <a:endParaRPr lang="en-US" dirty="0"/>
          </a:p>
        </p:txBody>
      </p:sp>
      <p:pic>
        <p:nvPicPr>
          <p:cNvPr id="6146" name="Picture 2" descr="Quick Sort Animation">
            <a:extLst>
              <a:ext uri="{FF2B5EF4-FFF2-40B4-BE49-F238E27FC236}">
                <a16:creationId xmlns:a16="http://schemas.microsoft.com/office/drawing/2014/main" id="{C4645F83-511D-4B01-BF06-BD9B4B82D6BD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08" y="1631054"/>
            <a:ext cx="4999383" cy="499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26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2209-A519-4232-B6BE-89CA3F99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Достоинства и недостатки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AF797-00C9-42A7-8E6F-4F0A870B2C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7929" y="1505778"/>
                <a:ext cx="8497957" cy="498709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just">
                  <a:buNone/>
                </a:pPr>
                <a:r>
                  <a:rPr lang="ru-RU" b="1" dirty="0"/>
                  <a:t>Достоинства:</a:t>
                </a:r>
              </a:p>
              <a:p>
                <a:pPr algn="just"/>
                <a:r>
                  <a:rPr lang="ru-RU" dirty="0"/>
                  <a:t>Один из самых быстродействующих (на практике) из алгоритмов внутренней сортировки общего назначения</a:t>
                </a:r>
              </a:p>
              <a:p>
                <a:pPr algn="just"/>
                <a:r>
                  <a:rPr lang="ru-RU" dirty="0"/>
                  <a:t>Прост в реализации</a:t>
                </a:r>
              </a:p>
              <a:p>
                <a:pPr algn="just"/>
                <a:r>
                  <a:rPr lang="ru-RU" dirty="0"/>
                  <a:t>Требует лишь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 dirty="0" err="1" smtClean="0">
                        <a:latin typeface="Cambria Math" panose="02040503050406030204" pitchFamily="18" charset="0"/>
                      </a:rPr>
                      <m:t>𝑙𝑜𝑔𝑁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dirty="0"/>
                  <a:t>дополнительной памяти для своей работы</a:t>
                </a:r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r>
                  <a:rPr lang="ru-RU" b="1" dirty="0"/>
                  <a:t>Недостатки:</a:t>
                </a:r>
              </a:p>
              <a:p>
                <a:pPr algn="just"/>
                <a:r>
                  <a:rPr lang="ru-RU" dirty="0"/>
                  <a:t>Сильно деградирует по скорости (до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) при неудачных выборах</a:t>
                </a:r>
                <a:r>
                  <a:rPr lang="en-US" dirty="0"/>
                  <a:t> </a:t>
                </a:r>
                <a:r>
                  <a:rPr lang="ru-RU" dirty="0"/>
                  <a:t>опорных элементов</a:t>
                </a:r>
                <a:r>
                  <a:rPr lang="en-US" dirty="0"/>
                  <a:t> (</a:t>
                </a:r>
                <a:r>
                  <a:rPr lang="ru-RU" dirty="0"/>
                  <a:t>этого можно избежать, выбирая опорный элемент случайно, а не фиксированным образом)</a:t>
                </a:r>
              </a:p>
              <a:p>
                <a:pPr algn="just"/>
                <a:r>
                  <a:rPr lang="ru-RU" dirty="0"/>
                  <a:t>Простая реализация алгоритма может привести к ошибке переполнения стека, так как ей может потребоваться сделать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вложенных рекурсивных вызовов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FAF797-00C9-42A7-8E6F-4F0A870B2C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929" y="1505778"/>
                <a:ext cx="8497957" cy="4987096"/>
              </a:xfrm>
              <a:blipFill>
                <a:blip r:embed="rId2"/>
                <a:stretch>
                  <a:fillRect l="-1076" t="-2812" r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724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AEC4-557E-4F6C-876F-BD90ECBF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Сортировка слиянием (</a:t>
            </a:r>
            <a:r>
              <a:rPr lang="en-US" dirty="0" err="1"/>
              <a:t>Mergesort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C25A-82F6-4711-A0A2-B9F05EB49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ru-RU" dirty="0"/>
              <a:t>Алгоритм «разделяй и властвуй»</a:t>
            </a:r>
          </a:p>
          <a:p>
            <a:pPr algn="just" fontAlgn="base"/>
            <a:endParaRPr lang="ru-RU" dirty="0"/>
          </a:p>
          <a:p>
            <a:pPr algn="just" fontAlgn="base"/>
            <a:r>
              <a:rPr lang="ru-RU" dirty="0"/>
              <a:t>Весь процесс сортировки можно разбить на три шага:</a:t>
            </a:r>
            <a:endParaRPr lang="en-US" dirty="0"/>
          </a:p>
          <a:p>
            <a:pPr marL="514350" indent="-514350" algn="just" fontAlgn="base">
              <a:buFont typeface="+mj-lt"/>
              <a:buAutoNum type="arabicPeriod"/>
            </a:pPr>
            <a:r>
              <a:rPr lang="ru-RU" dirty="0"/>
              <a:t>Разделить массива на две половины</a:t>
            </a:r>
            <a:endParaRPr lang="en-US" dirty="0"/>
          </a:p>
          <a:p>
            <a:pPr marL="514350" indent="-514350" algn="just" fontAlgn="base">
              <a:buFont typeface="+mj-lt"/>
              <a:buAutoNum type="arabicPeriod"/>
            </a:pPr>
            <a:r>
              <a:rPr lang="ru-RU" dirty="0"/>
              <a:t>Отсортировать левую и правую половины с помощью рекурсии</a:t>
            </a:r>
            <a:endParaRPr lang="en-US" dirty="0"/>
          </a:p>
          <a:p>
            <a:pPr marL="514350" indent="-514350" algn="just" fontAlgn="base">
              <a:buFont typeface="+mj-lt"/>
              <a:buAutoNum type="arabicPeriod"/>
            </a:pPr>
            <a:r>
              <a:rPr lang="ru-RU" dirty="0"/>
              <a:t>Соединить отсортированные половины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2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DC26-BD32-448C-8A66-5F6EA86E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поиска в массивах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4E875-3760-4D41-8ABF-2E7AE6CBC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132693" cy="466724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lucida grande"/>
              </a:rPr>
              <a:t>Найти минимальный элемент в одномерном целочисленном массиве, заданном случайными числами на промежутке [-100; 100).</a:t>
            </a:r>
            <a:br>
              <a:rPr lang="ru-RU" dirty="0"/>
            </a:br>
            <a:endParaRPr lang="ru-RU" dirty="0"/>
          </a:p>
          <a:p>
            <a:pPr marL="0" indent="0" algn="just">
              <a:buNone/>
            </a:pPr>
            <a:r>
              <a:rPr lang="en-US" sz="2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minimum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4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min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endParaRPr lang="ru-RU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endParaRPr lang="ru-RU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endParaRPr lang="ru-RU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endParaRPr lang="ru-RU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min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36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699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3265-4D3B-43CC-9751-449BC542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C7094-87D9-425C-AB2C-617B22D2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491238"/>
            <a:ext cx="8143208" cy="5611849"/>
          </a:xfrm>
        </p:spPr>
      </p:pic>
    </p:spTree>
    <p:extLst>
      <p:ext uri="{BB962C8B-B14F-4D97-AF65-F5344CB8AC3E}">
        <p14:creationId xmlns:p14="http://schemas.microsoft.com/office/powerpoint/2010/main" val="988714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9E83-7C8E-4B5D-943E-5B76C83C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Сортировка слиянием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4B860-A0CA-41DA-BB5A-8B2759CF9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934" y="1913014"/>
            <a:ext cx="8277741" cy="3460896"/>
          </a:xfrm>
        </p:spPr>
      </p:pic>
    </p:spTree>
    <p:extLst>
      <p:ext uri="{BB962C8B-B14F-4D97-AF65-F5344CB8AC3E}">
        <p14:creationId xmlns:p14="http://schemas.microsoft.com/office/powerpoint/2010/main" val="2650059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7DBE-EDD2-492A-9EE4-2EB31E32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559EF5-17FD-4FB5-AD9B-892559FAE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60" y="540563"/>
            <a:ext cx="7730880" cy="5573158"/>
          </a:xfrm>
        </p:spPr>
      </p:pic>
    </p:spTree>
    <p:extLst>
      <p:ext uri="{BB962C8B-B14F-4D97-AF65-F5344CB8AC3E}">
        <p14:creationId xmlns:p14="http://schemas.microsoft.com/office/powerpoint/2010/main" val="844960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A5A2-E7F8-4182-A2EC-70AE7C36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3C964-DDAA-4828-A534-E271FD46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237" y="549074"/>
            <a:ext cx="7149526" cy="5899571"/>
          </a:xfrm>
        </p:spPr>
      </p:pic>
    </p:spTree>
    <p:extLst>
      <p:ext uri="{BB962C8B-B14F-4D97-AF65-F5344CB8AC3E}">
        <p14:creationId xmlns:p14="http://schemas.microsoft.com/office/powerpoint/2010/main" val="1284187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BB75F-CCEC-402B-A1E0-D78F1020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3B16-6B45-4DA5-9A7E-7F8C82C2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48594"/>
          </a:xfrm>
        </p:spPr>
        <p:txBody>
          <a:bodyPr>
            <a:normAutofit fontScale="92500" lnSpcReduction="10000"/>
          </a:bodyPr>
          <a:lstStyle/>
          <a:p>
            <a:pPr algn="just" fontAlgn="base"/>
            <a:r>
              <a:rPr lang="en-US" dirty="0" err="1"/>
              <a:t>Timsort</a:t>
            </a:r>
            <a:r>
              <a:rPr lang="en-US" dirty="0"/>
              <a:t> – </a:t>
            </a:r>
            <a:r>
              <a:rPr lang="ru-RU" dirty="0"/>
              <a:t>это быстрый алгоритм сортировки (сложность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O(N log(N)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ru-RU" dirty="0"/>
              <a:t>)</a:t>
            </a:r>
            <a:endParaRPr lang="en-US" dirty="0"/>
          </a:p>
          <a:p>
            <a:pPr algn="just" fontAlgn="base"/>
            <a:r>
              <a:rPr lang="ru-RU" dirty="0"/>
              <a:t>Представляет собой сочетание сортировки вставками и сортировки слиянием</a:t>
            </a:r>
          </a:p>
          <a:p>
            <a:pPr algn="just" fontAlgn="base"/>
            <a:r>
              <a:rPr lang="ru-RU" dirty="0"/>
              <a:t>Используется как алгоритм сортировки по умолчанию в </a:t>
            </a:r>
            <a:r>
              <a:rPr lang="en-US" dirty="0"/>
              <a:t>Java</a:t>
            </a:r>
            <a:r>
              <a:rPr lang="ru-RU" dirty="0"/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Arrays.sort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ru-RU" dirty="0"/>
              <a:t>), </a:t>
            </a:r>
            <a:r>
              <a:rPr lang="en-US" dirty="0"/>
              <a:t>Python</a:t>
            </a:r>
            <a:r>
              <a:rPr lang="ru-RU" dirty="0"/>
              <a:t>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sorted() </a:t>
            </a:r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sort()</a:t>
            </a:r>
            <a:r>
              <a:rPr lang="ru-RU" dirty="0"/>
              <a:t>) и других языках/фреймворках</a:t>
            </a:r>
          </a:p>
          <a:p>
            <a:pPr algn="just" fontAlgn="base"/>
            <a:r>
              <a:rPr lang="ru-RU" dirty="0"/>
              <a:t>Суть алгоритма заключается в том, что небольшие части массива сортируются с помощью сортировки вставками, а затем соединяются с помощью сортировки слиянием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65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FFD6-8849-4BBD-A810-422DCAD6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Timsort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2E789DC-F10F-4FE7-B8DD-6EA83A74BF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6" y="1501386"/>
            <a:ext cx="9048984" cy="430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56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A6E8-7F25-4F22-BCB6-F4C58560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Timsort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5697C8-CEB5-4531-B825-34BC41D07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408" y="1504439"/>
            <a:ext cx="8692124" cy="4747505"/>
          </a:xfrm>
        </p:spPr>
      </p:pic>
    </p:spTree>
    <p:extLst>
      <p:ext uri="{BB962C8B-B14F-4D97-AF65-F5344CB8AC3E}">
        <p14:creationId xmlns:p14="http://schemas.microsoft.com/office/powerpoint/2010/main" val="1175046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6763-927B-4995-94A9-35AC74E6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Timsort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A5945-40B7-4021-B05C-57C7EBCAD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88" y="1610899"/>
            <a:ext cx="8679224" cy="4274221"/>
          </a:xfrm>
        </p:spPr>
      </p:pic>
    </p:spTree>
    <p:extLst>
      <p:ext uri="{BB962C8B-B14F-4D97-AF65-F5344CB8AC3E}">
        <p14:creationId xmlns:p14="http://schemas.microsoft.com/office/powerpoint/2010/main" val="780196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CF9C-BFBA-4EAA-BB11-212EBF50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Сравнение методов сортировки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AC3A846-D3A3-41BD-A37C-1C37F9EB052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59006289"/>
                  </p:ext>
                </p:extLst>
              </p:nvPr>
            </p:nvGraphicFramePr>
            <p:xfrm>
              <a:off x="628650" y="1825625"/>
              <a:ext cx="7886700" cy="3870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41401">
                      <a:extLst>
                        <a:ext uri="{9D8B030D-6E8A-4147-A177-3AD203B41FA5}">
                          <a16:colId xmlns:a16="http://schemas.microsoft.com/office/drawing/2014/main" val="3308387569"/>
                        </a:ext>
                      </a:extLst>
                    </a:gridCol>
                    <a:gridCol w="1513279">
                      <a:extLst>
                        <a:ext uri="{9D8B030D-6E8A-4147-A177-3AD203B41FA5}">
                          <a16:colId xmlns:a16="http://schemas.microsoft.com/office/drawing/2014/main" val="4066453656"/>
                        </a:ext>
                      </a:extLst>
                    </a:gridCol>
                    <a:gridCol w="1517000">
                      <a:extLst>
                        <a:ext uri="{9D8B030D-6E8A-4147-A177-3AD203B41FA5}">
                          <a16:colId xmlns:a16="http://schemas.microsoft.com/office/drawing/2014/main" val="660878089"/>
                        </a:ext>
                      </a:extLst>
                    </a:gridCol>
                    <a:gridCol w="1637680">
                      <a:extLst>
                        <a:ext uri="{9D8B030D-6E8A-4147-A177-3AD203B41FA5}">
                          <a16:colId xmlns:a16="http://schemas.microsoft.com/office/drawing/2014/main" val="1202122478"/>
                        </a:ext>
                      </a:extLst>
                    </a:gridCol>
                    <a:gridCol w="1577340">
                      <a:extLst>
                        <a:ext uri="{9D8B030D-6E8A-4147-A177-3AD203B41FA5}">
                          <a16:colId xmlns:a16="http://schemas.microsoft.com/office/drawing/2014/main" val="41849392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dirty="0"/>
                            <a:t>Метод сортировки</a:t>
                          </a:r>
                          <a:endParaRPr lang="en-US" sz="20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𝐦𝐢𝐝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i="0" dirty="0"/>
                        </a:p>
                        <a:p>
                          <a:pPr algn="ctr"/>
                          <a:endParaRPr lang="en-US" sz="2000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Пузырьковая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7297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Шейкер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6239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Вставками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877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Выбором</a:t>
                          </a:r>
                          <a:endParaRPr lang="en-US" sz="20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947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Шелла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  <m:r>
                                          <a:rPr lang="en-US" sz="2000" b="0" i="0" dirty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665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Быстрая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7962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Слиянием</a:t>
                          </a:r>
                          <a:endParaRPr lang="en-US" sz="20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i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05899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Timsort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func>
                                      <m:funcPr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2546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AC3A846-D3A3-41BD-A37C-1C37F9EB052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59006289"/>
                  </p:ext>
                </p:extLst>
              </p:nvPr>
            </p:nvGraphicFramePr>
            <p:xfrm>
              <a:off x="628650" y="1825625"/>
              <a:ext cx="7886700" cy="3870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41401">
                      <a:extLst>
                        <a:ext uri="{9D8B030D-6E8A-4147-A177-3AD203B41FA5}">
                          <a16:colId xmlns:a16="http://schemas.microsoft.com/office/drawing/2014/main" val="3308387569"/>
                        </a:ext>
                      </a:extLst>
                    </a:gridCol>
                    <a:gridCol w="1513279">
                      <a:extLst>
                        <a:ext uri="{9D8B030D-6E8A-4147-A177-3AD203B41FA5}">
                          <a16:colId xmlns:a16="http://schemas.microsoft.com/office/drawing/2014/main" val="4066453656"/>
                        </a:ext>
                      </a:extLst>
                    </a:gridCol>
                    <a:gridCol w="1517000">
                      <a:extLst>
                        <a:ext uri="{9D8B030D-6E8A-4147-A177-3AD203B41FA5}">
                          <a16:colId xmlns:a16="http://schemas.microsoft.com/office/drawing/2014/main" val="660878089"/>
                        </a:ext>
                      </a:extLst>
                    </a:gridCol>
                    <a:gridCol w="1637680">
                      <a:extLst>
                        <a:ext uri="{9D8B030D-6E8A-4147-A177-3AD203B41FA5}">
                          <a16:colId xmlns:a16="http://schemas.microsoft.com/office/drawing/2014/main" val="1202122478"/>
                        </a:ext>
                      </a:extLst>
                    </a:gridCol>
                    <a:gridCol w="1577340">
                      <a:extLst>
                        <a:ext uri="{9D8B030D-6E8A-4147-A177-3AD203B41FA5}">
                          <a16:colId xmlns:a16="http://schemas.microsoft.com/office/drawing/2014/main" val="418493928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dirty="0"/>
                            <a:t>Метод сортировки</a:t>
                          </a:r>
                          <a:endParaRPr lang="en-US" sz="20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8434" t="-4348" r="-312450" b="-46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274" t="-4348" r="-213710" b="-46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130" t="-4348" r="-97026" b="-46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348" r="-772" b="-46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733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Пузырьковая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326" t="-184615" r="-106640" b="-7276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130" t="-184615" r="-97026" b="-7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84615" r="-772" b="-7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2971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Шейкер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326" t="-284615" r="-106640" b="-6276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130" t="-284615" r="-97026" b="-6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84615" r="-772" b="-6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623921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Вставками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326" t="-384615" r="-106640" b="-5276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130" t="-384615" r="-97026" b="-5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384615" r="-772" b="-5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774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Выбором</a:t>
                          </a:r>
                          <a:endParaRPr lang="en-US" sz="20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248" t="-477273" r="-34073" b="-4196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77273" r="-772" b="-4196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594743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Шелла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326" t="-586154" r="-106640" b="-326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130" t="-586154" r="-97026" b="-3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586154" r="-772" b="-3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6561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Быстрая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8434" t="-686154" r="-312450" b="-22615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7" t="-686154" r="-50484" b="-226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86154" r="-772" b="-2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79627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Слиянием</a:t>
                          </a:r>
                          <a:endParaRPr lang="en-US" sz="20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248" t="-786154" r="-34073" b="-126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i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786154" r="-772" b="-1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058995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Timsort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4326" t="-886154" r="-106640" b="-26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85130" t="-886154" r="-97026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886154" r="-772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25469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40292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C029-A401-4E5D-814E-01A170B0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График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A03C42-ACD9-4BFF-A3C0-4089D29D8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04" y="1506815"/>
            <a:ext cx="8880192" cy="45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B41D-03B4-464D-A87E-5D307B68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87CEC-B3C9-4D66-9610-DAFF1539A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3" y="1406388"/>
            <a:ext cx="8537712" cy="51584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generate_arr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srand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time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));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rand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%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main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generate_arr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r>
              <a:rPr lang="ru-RU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 "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"\</a:t>
            </a:r>
            <a:r>
              <a:rPr lang="en-US" sz="1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nMin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element in array: "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minimum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7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-62 -74 -67 -43 35 -93 63 72 -87 61 -66 26 85 41 67 87 -94 </a:t>
            </a:r>
            <a:r>
              <a:rPr lang="ru-RU" sz="1700" dirty="0">
                <a:solidFill>
                  <a:srgbClr val="008000"/>
                </a:solidFill>
                <a:latin typeface="Courier New" panose="02070309020205020404" pitchFamily="49" charset="0"/>
              </a:rPr>
              <a:t>...</a:t>
            </a:r>
            <a:endParaRPr lang="ru-RU" sz="17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Min element in array: -94</a:t>
            </a:r>
            <a:endParaRPr lang="ru-RU" sz="18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789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A90A-D2E9-4032-A1CE-6303963A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65CAA-0225-453F-A1E3-A11DD38C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Алгоритм сортировки </a:t>
            </a:r>
            <a:r>
              <a:rPr lang="en-US" dirty="0" err="1">
                <a:hlinkClick r:id="rId2"/>
              </a:rPr>
              <a:t>Timsort</a:t>
            </a:r>
            <a:r>
              <a:rPr lang="en-US" dirty="0">
                <a:hlinkClick r:id="rId2"/>
              </a:rPr>
              <a:t> / </a:t>
            </a:r>
            <a:r>
              <a:rPr lang="ru-RU" dirty="0" err="1">
                <a:hlinkClick r:id="rId2"/>
              </a:rPr>
              <a:t>Хабр</a:t>
            </a:r>
            <a:r>
              <a:rPr lang="ru-RU" dirty="0">
                <a:hlinkClick r:id="rId2"/>
              </a:rPr>
              <a:t> (</a:t>
            </a:r>
            <a:r>
              <a:rPr lang="en-US" dirty="0">
                <a:hlinkClick r:id="rId2"/>
              </a:rPr>
              <a:t>habr.com)</a:t>
            </a:r>
            <a:endParaRPr lang="ru-RU" dirty="0">
              <a:hlinkClick r:id="rId3"/>
            </a:endParaRPr>
          </a:p>
          <a:p>
            <a:r>
              <a:rPr lang="en-US" dirty="0">
                <a:hlinkClick r:id="rId3"/>
              </a:rPr>
              <a:t>Sorting Algorithms Explained with Examples in Python, Java, and C++ (freecodecamp.org)</a:t>
            </a:r>
            <a:endParaRPr lang="ru-RU" dirty="0"/>
          </a:p>
          <a:p>
            <a:r>
              <a:rPr lang="en-US" dirty="0" err="1">
                <a:hlinkClick r:id="rId4"/>
              </a:rPr>
              <a:t>Timsort</a:t>
            </a:r>
            <a:r>
              <a:rPr lang="en-US" dirty="0">
                <a:hlinkClick r:id="rId4"/>
              </a:rPr>
              <a:t> — the fastest sorting algorithm you’ve never heard of | Hacker Noon</a:t>
            </a:r>
            <a:endParaRPr lang="ru-RU" dirty="0"/>
          </a:p>
          <a:p>
            <a:r>
              <a:rPr lang="en-US" dirty="0">
                <a:hlinkClick r:id="rId5"/>
              </a:rPr>
              <a:t>Introduction To Sorting Techniques In C++ (softwaretestinghelp.com)</a:t>
            </a:r>
            <a:endParaRPr lang="ru-RU" dirty="0"/>
          </a:p>
          <a:p>
            <a:r>
              <a:rPr lang="en-US" dirty="0">
                <a:hlinkClick r:id="rId6"/>
              </a:rPr>
              <a:t>Sorting Algorithms - </a:t>
            </a:r>
            <a:r>
              <a:rPr lang="en-US" dirty="0" err="1">
                <a:hlinkClick r:id="rId6"/>
              </a:rPr>
              <a:t>GeeksforGeeks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026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B8AF-C719-4887-8350-CE6ACA01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Алгоритмы поиска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AB6F-EE54-4894-B0D0-A969B73EC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Одно из наиболее часто встречающихся в программировании </a:t>
            </a:r>
            <a:r>
              <a:rPr lang="ru-RU"/>
              <a:t>действий это </a:t>
            </a:r>
            <a:r>
              <a:rPr lang="ru-RU" dirty="0"/>
              <a:t>поиск. Существует несколько основных вариантов поиска, и для них создано много различных алгоритмов.</a:t>
            </a:r>
          </a:p>
          <a:p>
            <a:pPr marL="0" indent="0" algn="just">
              <a:buNone/>
            </a:pPr>
            <a:r>
              <a:rPr lang="ru-RU" dirty="0"/>
              <a:t>Алгоритмы:</a:t>
            </a:r>
          </a:p>
          <a:p>
            <a:pPr algn="just"/>
            <a:r>
              <a:rPr lang="ru-RU" dirty="0"/>
              <a:t>Линейный поиск</a:t>
            </a:r>
          </a:p>
          <a:p>
            <a:pPr algn="just"/>
            <a:r>
              <a:rPr lang="ru-RU" dirty="0"/>
              <a:t>Двоичный поиск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12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DCF1-97B8-429E-B6B8-F62A5742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Линейный поиск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E333C-92DA-41C7-9AC3-356ECDCF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/>
              <a:t>Данный алгоритм является простейшим алгоритмом поиска и в отличие, например, от двоичного поиска, не накладывает никаких ограничений на функцию и имеет простейшую реализацию.</a:t>
            </a:r>
          </a:p>
          <a:p>
            <a:pPr marL="0" indent="0" algn="just">
              <a:buNone/>
            </a:pPr>
            <a:r>
              <a:rPr lang="ru-RU" dirty="0"/>
              <a:t>Поиск значения функции осуществляется простым сравнением очередного рассматриваемого значения (как правило поиск происходит слева направо, т.е. от меньших значений аргумента к большим) и, если значения совпадают (с той или иной точностью), то поиск считается завершённым.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37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A874-8EDD-4C9B-9CD2-64590A95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Линейный поиск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2C587-D7B0-4D5D-96D7-3FC1F83E5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linear_search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number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search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number</a:t>
            </a:r>
            <a:r>
              <a:rPr 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search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linear_search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(n,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4);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76922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22EE-7380-47AE-9996-5C9FF569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Линейный поиск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C7C32-93A0-4B88-BE29-A4E0543D9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ru-RU" b="1" dirty="0"/>
              <a:t>Временная сложность</a:t>
            </a:r>
          </a:p>
          <a:p>
            <a:pPr marL="0" indent="0" algn="just">
              <a:buNone/>
            </a:pPr>
            <a:r>
              <a:rPr lang="ru-RU" dirty="0"/>
              <a:t>В худшем сценарии для этого алгоритма искомый элемент оказывается последним в массиве. В этом случае потребуется N итераций для нахождения элемента.</a:t>
            </a:r>
          </a:p>
          <a:p>
            <a:pPr marL="0" indent="0" algn="just">
              <a:buNone/>
            </a:pPr>
            <a:r>
              <a:rPr lang="ru-RU" b="1" dirty="0"/>
              <a:t>Следовательно, временная сложность линейного поиска равна O(N).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b="1" dirty="0"/>
              <a:t>Пространственная сложность</a:t>
            </a:r>
          </a:p>
          <a:p>
            <a:pPr marL="0" indent="0" algn="just">
              <a:buNone/>
            </a:pPr>
            <a:r>
              <a:rPr lang="ru-RU" dirty="0"/>
              <a:t>Этот поиск требует всего одну единицу памяти для хранения искомого элемента. Это не относится к размеру входного массива.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b="1" dirty="0"/>
              <a:t>Следовательно, пространственная сложность линейного поиска равна O(1).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0532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133C-9A44-4FDA-B88B-38455D95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Двоичный поиск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3D88F-A45D-4BD0-B064-356B510E5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Двоичный поиск (также известен, как метод деления пополам и метод половинного деления) — алгоритм нахождения заданного значения монотонной (невозрастающей или неубывающей) функции.</a:t>
            </a:r>
          </a:p>
          <a:p>
            <a:pPr marL="0" indent="0" algn="just">
              <a:buNone/>
            </a:pPr>
            <a:r>
              <a:rPr lang="ru-RU" dirty="0"/>
              <a:t>Поиск основывается на теореме о промежуточных значениях. Используется в информатике, вычислительной математике и математическом программировании.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6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460C-29F3-4B91-AE0E-42FA2E8E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Двоичный поиск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F93F0-4F76-4011-B867-42B4C0E72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73" y="1565413"/>
            <a:ext cx="8492987" cy="500435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binary_search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left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right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right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left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middle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left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right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left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middle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middle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middle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binary_search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left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middle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binary_search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middle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right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282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CDA1-3A95-4CA5-964F-8B798FDA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Двоичный поиск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67CEE-87A1-4497-817C-1B5BFA7C1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b="1" dirty="0"/>
              <a:t>Временная сложность</a:t>
            </a:r>
          </a:p>
          <a:p>
            <a:pPr marL="0" indent="0" algn="just">
              <a:buNone/>
            </a:pPr>
            <a:r>
              <a:rPr lang="ru-RU" dirty="0"/>
              <a:t>Временная сложность алгоритма двоичного поиска равна O(</a:t>
            </a:r>
            <a:r>
              <a:rPr lang="ru-RU" dirty="0" err="1"/>
              <a:t>log</a:t>
            </a:r>
            <a:r>
              <a:rPr lang="ru-RU" dirty="0"/>
              <a:t> (N)) из-за деления массива пополам. Она превосходит O(N) линейного алгоритма.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b="1" dirty="0"/>
              <a:t>Пространственная сложность</a:t>
            </a:r>
          </a:p>
          <a:p>
            <a:pPr marL="0" indent="0" algn="just">
              <a:buNone/>
            </a:pPr>
            <a:r>
              <a:rPr lang="ru-RU" dirty="0"/>
              <a:t>Рекурсивный двоичный поиск хранит вызов метода в стеке. В худшем случае пространственная сложность потребует O(</a:t>
            </a:r>
            <a:r>
              <a:rPr lang="ru-RU" dirty="0" err="1"/>
              <a:t>log</a:t>
            </a:r>
            <a:r>
              <a:rPr lang="ru-RU" dirty="0"/>
              <a:t> (N)).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628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0A729-AE34-4AE8-B2E2-3F98488A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 Guide to Linear Search and Binary Search on Arrays (Data Structures &amp;  Algorithms) | by Lester Leong | Towards Data Science">
            <a:extLst>
              <a:ext uri="{FF2B5EF4-FFF2-40B4-BE49-F238E27FC236}">
                <a16:creationId xmlns:a16="http://schemas.microsoft.com/office/drawing/2014/main" id="{5B53B1C9-57F5-4D57-99E3-D614206108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75507"/>
            <a:ext cx="7814410" cy="475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503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B7C2-5119-4254-8CDD-A64B48DE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Интерполяционный поиск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2641D-0597-4C71-9257-0465A3822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Суть алгоритма похожа на двоичный поиск, но вместо деления области поиска на две примерно равные части, производится оценка новой области поиска по расстоянию между ключом и текущим значением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left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left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right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left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right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left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b="1" dirty="0"/>
                  <a:t>Source:</a:t>
                </a:r>
                <a:r>
                  <a:rPr lang="en-US" sz="2000" dirty="0"/>
                  <a:t> </a:t>
                </a:r>
                <a:r>
                  <a:rPr lang="en-US" sz="2000" dirty="0">
                    <a:hlinkClick r:id="rId2"/>
                  </a:rPr>
                  <a:t>https://smellycode.com/interpolation-formula/</a:t>
                </a:r>
                <a:r>
                  <a:rPr 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2641D-0597-4C71-9257-0465A3822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71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747D-BE76-4BE7-99CF-6A8564C3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Еще один пример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DFC7C-1356-43F9-860D-D8D5CF66A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mean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sum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0.0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</a:t>
            </a:r>
            <a:r>
              <a:rPr lang="en-US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++)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sum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ru-RU" sz="18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sum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917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1E64-545E-47C6-BB1F-EB10D6A9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Интерполяционный поиск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CBF6BB-50D1-4EF3-A127-383995CF52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484" y="1825625"/>
            <a:ext cx="60410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408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D033-A1C0-4C5B-A10E-4938B321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Интерполяционный поиск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C1F0A5-EF74-4BBA-8340-C0E5B790F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99" y="1546268"/>
            <a:ext cx="8533002" cy="4599349"/>
          </a:xfrm>
        </p:spPr>
      </p:pic>
    </p:spTree>
    <p:extLst>
      <p:ext uri="{BB962C8B-B14F-4D97-AF65-F5344CB8AC3E}">
        <p14:creationId xmlns:p14="http://schemas.microsoft.com/office/powerpoint/2010/main" val="328089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4357-50AA-4953-B1BB-29062166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vs Interpolation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E890FA-CC97-4F0D-A255-85F5042C5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885" y="1798212"/>
            <a:ext cx="6571843" cy="4001848"/>
          </a:xfrm>
        </p:spPr>
      </p:pic>
    </p:spTree>
    <p:extLst>
      <p:ext uri="{BB962C8B-B14F-4D97-AF65-F5344CB8AC3E}">
        <p14:creationId xmlns:p14="http://schemas.microsoft.com/office/powerpoint/2010/main" val="1086078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CF9C-BFBA-4EAA-BB11-212EBF50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Сравнение методов поиска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AC3A846-D3A3-41BD-A37C-1C37F9EB052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76291213"/>
                  </p:ext>
                </p:extLst>
              </p:nvPr>
            </p:nvGraphicFramePr>
            <p:xfrm>
              <a:off x="628650" y="1825625"/>
              <a:ext cx="7886700" cy="188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80364">
                      <a:extLst>
                        <a:ext uri="{9D8B030D-6E8A-4147-A177-3AD203B41FA5}">
                          <a16:colId xmlns:a16="http://schemas.microsoft.com/office/drawing/2014/main" val="3308387569"/>
                        </a:ext>
                      </a:extLst>
                    </a:gridCol>
                    <a:gridCol w="1079205">
                      <a:extLst>
                        <a:ext uri="{9D8B030D-6E8A-4147-A177-3AD203B41FA5}">
                          <a16:colId xmlns:a16="http://schemas.microsoft.com/office/drawing/2014/main" val="4066453656"/>
                        </a:ext>
                      </a:extLst>
                    </a:gridCol>
                    <a:gridCol w="1642730">
                      <a:extLst>
                        <a:ext uri="{9D8B030D-6E8A-4147-A177-3AD203B41FA5}">
                          <a16:colId xmlns:a16="http://schemas.microsoft.com/office/drawing/2014/main" val="1984011062"/>
                        </a:ext>
                      </a:extLst>
                    </a:gridCol>
                    <a:gridCol w="1515139">
                      <a:extLst>
                        <a:ext uri="{9D8B030D-6E8A-4147-A177-3AD203B41FA5}">
                          <a16:colId xmlns:a16="http://schemas.microsoft.com/office/drawing/2014/main" val="2904365002"/>
                        </a:ext>
                      </a:extLst>
                    </a:gridCol>
                    <a:gridCol w="1269262">
                      <a:extLst>
                        <a:ext uri="{9D8B030D-6E8A-4147-A177-3AD203B41FA5}">
                          <a16:colId xmlns:a16="http://schemas.microsoft.com/office/drawing/2014/main" val="41849392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dirty="0"/>
                            <a:t>Метод поиска</a:t>
                          </a:r>
                          <a:endParaRPr lang="en-US" sz="20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𝐦𝐢𝐝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𝐦𝐢𝐧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en-US" sz="2000" b="1" i="0" dirty="0" smtClean="0">
                                        <a:latin typeface="Cambria Math" panose="02040503050406030204" pitchFamily="18" charset="0"/>
                                      </a:rPr>
                                      <m:t>𝐦𝐚𝐱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i="0" dirty="0"/>
                        </a:p>
                        <a:p>
                          <a:pPr algn="ctr"/>
                          <a:endParaRPr lang="en-US" sz="2000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Линейный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7297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Двоичный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6239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Интерполяционный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8774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AC3A846-D3A3-41BD-A37C-1C37F9EB052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76291213"/>
                  </p:ext>
                </p:extLst>
              </p:nvPr>
            </p:nvGraphicFramePr>
            <p:xfrm>
              <a:off x="628650" y="1825625"/>
              <a:ext cx="7886700" cy="188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80364">
                      <a:extLst>
                        <a:ext uri="{9D8B030D-6E8A-4147-A177-3AD203B41FA5}">
                          <a16:colId xmlns:a16="http://schemas.microsoft.com/office/drawing/2014/main" val="3308387569"/>
                        </a:ext>
                      </a:extLst>
                    </a:gridCol>
                    <a:gridCol w="1079205">
                      <a:extLst>
                        <a:ext uri="{9D8B030D-6E8A-4147-A177-3AD203B41FA5}">
                          <a16:colId xmlns:a16="http://schemas.microsoft.com/office/drawing/2014/main" val="4066453656"/>
                        </a:ext>
                      </a:extLst>
                    </a:gridCol>
                    <a:gridCol w="1642730">
                      <a:extLst>
                        <a:ext uri="{9D8B030D-6E8A-4147-A177-3AD203B41FA5}">
                          <a16:colId xmlns:a16="http://schemas.microsoft.com/office/drawing/2014/main" val="1984011062"/>
                        </a:ext>
                      </a:extLst>
                    </a:gridCol>
                    <a:gridCol w="1515139">
                      <a:extLst>
                        <a:ext uri="{9D8B030D-6E8A-4147-A177-3AD203B41FA5}">
                          <a16:colId xmlns:a16="http://schemas.microsoft.com/office/drawing/2014/main" val="2904365002"/>
                        </a:ext>
                      </a:extLst>
                    </a:gridCol>
                    <a:gridCol w="1269262">
                      <a:extLst>
                        <a:ext uri="{9D8B030D-6E8A-4147-A177-3AD203B41FA5}">
                          <a16:colId xmlns:a16="http://schemas.microsoft.com/office/drawing/2014/main" val="418493928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dirty="0"/>
                            <a:t>Метод поиска</a:t>
                          </a:r>
                          <a:endParaRPr lang="en-US" sz="20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1469" t="-4348" r="-411299" b="-18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1524" t="-4348" r="-170632" b="-18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6546" t="-4348" r="-84337" b="-18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2596" t="-4348" r="-962" b="-18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733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Линейный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892" t="-181818" r="-102915" b="-2227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6546" t="-181818" r="-84337" b="-2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2596" t="-181818" r="-962" b="-22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72971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Двоичный</a:t>
                          </a:r>
                          <a:endParaRPr lang="en-US" sz="20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892" t="-286154" r="-102915" b="-126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6546" t="-286154" r="-84337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2596" t="-286154" r="-962" b="-1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623921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/>
                            <a:t>Интерполяционный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21469" t="-386154" r="-411299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11524" t="-386154" r="-170632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6546" t="-386154" r="-84337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2596" t="-386154" r="-962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774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56178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29E5-E433-410D-8C53-5640AEF1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Другие алгоритмы поиска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A4940-5665-4079-B95E-BDD87339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dirty="0"/>
              <a:t>Алгоритм Кнута – Морриса – </a:t>
            </a:r>
            <a:r>
              <a:rPr lang="ru-RU" dirty="0" err="1"/>
              <a:t>Пратта</a:t>
            </a:r>
            <a:endParaRPr lang="ru-RU" dirty="0"/>
          </a:p>
          <a:p>
            <a:pPr algn="l"/>
            <a:r>
              <a:rPr lang="ru-RU" dirty="0"/>
              <a:t>Поиск прыжками</a:t>
            </a:r>
          </a:p>
          <a:p>
            <a:pPr algn="l"/>
            <a:r>
              <a:rPr lang="ru-RU" dirty="0"/>
              <a:t>Экспоненциальный поиск</a:t>
            </a:r>
          </a:p>
          <a:p>
            <a:pPr marL="0" indent="0">
              <a:buNone/>
            </a:pPr>
            <a:r>
              <a:rPr lang="ru-RU" dirty="0"/>
              <a:t>и т.п.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80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4D0F-31E4-4814-9C36-E8DCD7E4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 вопроса на экзамене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AEDD6-9D3F-4CCC-B181-A8A88F2CD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b="1" dirty="0"/>
              <a:t>В чем заключается улучшение метода шейкер-сортировки по сравнению с пузырьковой сортировкой?</a:t>
            </a:r>
          </a:p>
          <a:p>
            <a:pPr algn="just"/>
            <a:r>
              <a:rPr lang="ru-RU" dirty="0"/>
              <a:t>Производит меньше сравнений, соответственно, быстрее работает</a:t>
            </a:r>
          </a:p>
          <a:p>
            <a:pPr algn="just"/>
            <a:r>
              <a:rPr lang="ru-RU" dirty="0"/>
              <a:t>Производит больше обменов , соответственно, быстрее работает</a:t>
            </a:r>
          </a:p>
          <a:p>
            <a:pPr algn="just"/>
            <a:r>
              <a:rPr lang="ru-RU" dirty="0"/>
              <a:t>Производит больше сравнений, соответственно, быстрее работает</a:t>
            </a:r>
          </a:p>
          <a:p>
            <a:pPr algn="just"/>
            <a:r>
              <a:rPr lang="ru-RU"/>
              <a:t>Производит меньше обменов, соответственно, быстрее работает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282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4D0F-31E4-4814-9C36-E8DCD7E4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 задачи на экзамене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AEDD6-9D3F-4CCC-B181-A8A88F2CD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b="1" dirty="0"/>
              <a:t>Дан одномерный вещественный массив из N элементов, заданных случайными числами на промежутке [a; b). Выполните циклический сдвиг элементов с n -ой позиции вправо на k позиций.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69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4D0F-31E4-4814-9C36-E8DCD7E4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 задачи на экзамене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AEDD6-9D3F-4CCC-B181-A8A88F2CD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b="1" dirty="0"/>
              <a:t>Массив размером 2m + 1, где m – натуральное число, заполнен случайным образом. Найдите в массиве медиану. Медианой называется элемент ряда, делящий его на две равные части: в одной находятся элементы, которые не меньше медианы, в другой – не больше медианы.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604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97E-1675-4AE3-A431-29851DF6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Мем в конце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182055-2389-4D16-A1B8-357F5866B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967" y="1403211"/>
            <a:ext cx="5770065" cy="53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72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1C45-F8D3-4242-947B-045E8ACC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перестановок в массивах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19632-BBE6-41C3-9B35-6DC11842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25624"/>
            <a:ext cx="8463170" cy="475904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dirty="0"/>
              <a:t>Дан одномерный целочисленный массив, заданный случайными числами. Выполнить циклический сдвиг элементов с нулевой позиции вправо на одну позицию.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en-US" sz="22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move_right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2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k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ru-RU" sz="2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200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buffer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buffer 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endParaRPr lang="ru-RU" sz="2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2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sz="2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--)</a:t>
            </a:r>
            <a:endParaRPr lang="ru-RU" sz="2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];</a:t>
            </a:r>
            <a:endParaRPr lang="ru-RU" sz="2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sz="2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2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buffer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ru-RU" sz="2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2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sz="2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move_right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</a:t>
            </a:r>
            <a:r>
              <a:rPr lang="en-US" sz="22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ru-RU" sz="2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-62 -74 -67 -43 35 -93 63 </a:t>
            </a:r>
            <a:r>
              <a:rPr lang="ru-RU" sz="2200" dirty="0">
                <a:solidFill>
                  <a:srgbClr val="008000"/>
                </a:solidFill>
                <a:latin typeface="Courier New" panose="02070309020205020404" pitchFamily="49" charset="0"/>
              </a:rPr>
              <a:t>...</a:t>
            </a:r>
            <a:r>
              <a:rPr lang="en-US" sz="22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-72 53 -63 -28</a:t>
            </a:r>
            <a:endParaRPr lang="ru-RU" sz="22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-28 -62 -74 -67 -43 35 -93 63 </a:t>
            </a:r>
            <a:r>
              <a:rPr lang="ru-RU" sz="22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... </a:t>
            </a:r>
            <a:r>
              <a:rPr lang="en-US" sz="22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-72 53 -63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8513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15078</TotalTime>
  <Words>4473</Words>
  <Application>Microsoft Office PowerPoint</Application>
  <PresentationFormat>Экран (4:3)</PresentationFormat>
  <Paragraphs>573</Paragraphs>
  <Slides>88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88</vt:i4>
      </vt:variant>
    </vt:vector>
  </HeadingPairs>
  <TitlesOfParts>
    <vt:vector size="97" baseType="lpstr">
      <vt:lpstr>-apple-system</vt:lpstr>
      <vt:lpstr>Arial</vt:lpstr>
      <vt:lpstr>Calibri</vt:lpstr>
      <vt:lpstr>Calibri (Headings)</vt:lpstr>
      <vt:lpstr>Calibri Light</vt:lpstr>
      <vt:lpstr>Cambria Math</vt:lpstr>
      <vt:lpstr>Courier New</vt:lpstr>
      <vt:lpstr>lucida grande</vt:lpstr>
      <vt:lpstr>Office Theme</vt:lpstr>
      <vt:lpstr>Основы алгоритмизации и программирования</vt:lpstr>
      <vt:lpstr>Мем в начале</vt:lpstr>
      <vt:lpstr>Содержание лекции</vt:lpstr>
      <vt:lpstr>Работа с массивами</vt:lpstr>
      <vt:lpstr>Классификация задач</vt:lpstr>
      <vt:lpstr>Задачи поиска в массивах</vt:lpstr>
      <vt:lpstr>Пример</vt:lpstr>
      <vt:lpstr>Еще один пример</vt:lpstr>
      <vt:lpstr>Задачи перестановок в массивах</vt:lpstr>
      <vt:lpstr>Задачи сортировок элементов массива</vt:lpstr>
      <vt:lpstr>qsort: back to functions</vt:lpstr>
      <vt:lpstr>qsort: back to functions</vt:lpstr>
      <vt:lpstr>qsort: back to functions</vt:lpstr>
      <vt:lpstr>qsort</vt:lpstr>
      <vt:lpstr>qsort</vt:lpstr>
      <vt:lpstr>Пример</vt:lpstr>
      <vt:lpstr>Сортировка</vt:lpstr>
      <vt:lpstr>Лайфхак</vt:lpstr>
      <vt:lpstr>Оценка алгоритмов сортировки</vt:lpstr>
      <vt:lpstr>Оценка алгоритмов сортировки</vt:lpstr>
      <vt:lpstr>Оценка алгоритмов сортировки</vt:lpstr>
      <vt:lpstr>Алгоритмы сортировки</vt:lpstr>
      <vt:lpstr>Алгоритмы сортировка</vt:lpstr>
      <vt:lpstr>Глупая сортировка</vt:lpstr>
      <vt:lpstr>Сортировка методом "пузырька" (простого обмена)</vt:lpstr>
      <vt:lpstr>Сортировка методом "пузырька" (простого обмена)</vt:lpstr>
      <vt:lpstr>Пример</vt:lpstr>
      <vt:lpstr>Визуализация</vt:lpstr>
      <vt:lpstr>Пузырьковая сортировка</vt:lpstr>
      <vt:lpstr>Шейкер-сортировка</vt:lpstr>
      <vt:lpstr>Шейкер-сортировка</vt:lpstr>
      <vt:lpstr>Визуализация</vt:lpstr>
      <vt:lpstr>Шейкер-сортировка</vt:lpstr>
      <vt:lpstr>Сортировка методом простого выбора (простой перебор)</vt:lpstr>
      <vt:lpstr>Пример</vt:lpstr>
      <vt:lpstr>Сортировка методом простого выбора</vt:lpstr>
      <vt:lpstr>Сортировка методом простого выбора</vt:lpstr>
      <vt:lpstr>Анимация</vt:lpstr>
      <vt:lpstr>Сортировка методом простого включения (вставками)</vt:lpstr>
      <vt:lpstr>Сортировка методом простого включения</vt:lpstr>
      <vt:lpstr>Пример</vt:lpstr>
      <vt:lpstr>Сортировка методом простого включения</vt:lpstr>
      <vt:lpstr>Анимация</vt:lpstr>
      <vt:lpstr>Отличие сортировок выбором от сортировок вставками</vt:lpstr>
      <vt:lpstr>Анимация</vt:lpstr>
      <vt:lpstr>Сравнение простейших методов сортировки</vt:lpstr>
      <vt:lpstr>Сортировка Шелла</vt:lpstr>
      <vt:lpstr>Пример</vt:lpstr>
      <vt:lpstr>Пример</vt:lpstr>
      <vt:lpstr>Сортировка Шелла</vt:lpstr>
      <vt:lpstr>Сортировка Шелла</vt:lpstr>
      <vt:lpstr>Анимация</vt:lpstr>
      <vt:lpstr>Быстрая сортировка</vt:lpstr>
      <vt:lpstr>Пример</vt:lpstr>
      <vt:lpstr>Пример</vt:lpstr>
      <vt:lpstr>Быстрая сортировка</vt:lpstr>
      <vt:lpstr>Анимация</vt:lpstr>
      <vt:lpstr>Достоинства и недостатки</vt:lpstr>
      <vt:lpstr>Сортировка слиянием (Mergesort)</vt:lpstr>
      <vt:lpstr>Презентация PowerPoint</vt:lpstr>
      <vt:lpstr>Сортировка слиянием</vt:lpstr>
      <vt:lpstr>Презентация PowerPoint</vt:lpstr>
      <vt:lpstr>Презентация PowerPoint</vt:lpstr>
      <vt:lpstr>Timsort</vt:lpstr>
      <vt:lpstr>Timsort</vt:lpstr>
      <vt:lpstr>Timsort</vt:lpstr>
      <vt:lpstr>Timsort</vt:lpstr>
      <vt:lpstr>Сравнение методов сортировки</vt:lpstr>
      <vt:lpstr>График</vt:lpstr>
      <vt:lpstr>Ссылки</vt:lpstr>
      <vt:lpstr>Алгоритмы поиска</vt:lpstr>
      <vt:lpstr>Линейный поиск</vt:lpstr>
      <vt:lpstr>Линейный поиск</vt:lpstr>
      <vt:lpstr>Линейный поиск</vt:lpstr>
      <vt:lpstr>Двоичный поиск</vt:lpstr>
      <vt:lpstr>Двоичный поиск</vt:lpstr>
      <vt:lpstr>Двоичный поиск</vt:lpstr>
      <vt:lpstr>Презентация PowerPoint</vt:lpstr>
      <vt:lpstr>Интерполяционный поиск</vt:lpstr>
      <vt:lpstr>Интерполяционный поиск</vt:lpstr>
      <vt:lpstr>Интерполяционный поиск</vt:lpstr>
      <vt:lpstr>Binary vs Interpolation</vt:lpstr>
      <vt:lpstr>Сравнение методов поиска</vt:lpstr>
      <vt:lpstr>Другие алгоритмы поиска</vt:lpstr>
      <vt:lpstr>Пример вопроса на экзамене</vt:lpstr>
      <vt:lpstr>Пример задачи на экзамене</vt:lpstr>
      <vt:lpstr>Пример задачи на экзамене</vt:lpstr>
      <vt:lpstr>Мем в конце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алгоритмизации и программирования</dc:title>
  <dc:creator>Alexander Pashuk</dc:creator>
  <cp:lastModifiedBy>Asus</cp:lastModifiedBy>
  <cp:revision>128</cp:revision>
  <dcterms:created xsi:type="dcterms:W3CDTF">2020-08-31T07:28:24Z</dcterms:created>
  <dcterms:modified xsi:type="dcterms:W3CDTF">2022-01-14T22:46:00Z</dcterms:modified>
</cp:coreProperties>
</file>